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3176" r:id="rId3"/>
    <p:sldId id="3179" r:id="rId5"/>
    <p:sldId id="3212" r:id="rId6"/>
    <p:sldId id="3185" r:id="rId7"/>
    <p:sldId id="3203" r:id="rId8"/>
    <p:sldId id="3193" r:id="rId9"/>
    <p:sldId id="3196" r:id="rId10"/>
    <p:sldId id="3204" r:id="rId11"/>
    <p:sldId id="3213" r:id="rId12"/>
    <p:sldId id="3188" r:id="rId13"/>
    <p:sldId id="3206" r:id="rId14"/>
    <p:sldId id="3190" r:id="rId15"/>
    <p:sldId id="3186" r:id="rId16"/>
    <p:sldId id="3184" r:id="rId17"/>
    <p:sldId id="3214" r:id="rId18"/>
    <p:sldId id="3197" r:id="rId19"/>
    <p:sldId id="3207" r:id="rId20"/>
    <p:sldId id="3191" r:id="rId21"/>
    <p:sldId id="3183" r:id="rId22"/>
    <p:sldId id="3205" r:id="rId23"/>
    <p:sldId id="3215" r:id="rId24"/>
    <p:sldId id="3189" r:id="rId25"/>
    <p:sldId id="3195" r:id="rId26"/>
    <p:sldId id="3192" r:id="rId27"/>
    <p:sldId id="3187" r:id="rId28"/>
    <p:sldId id="3216" r:id="rId29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397"/>
    <a:srgbClr val="00A7FB"/>
    <a:srgbClr val="CE3184"/>
    <a:srgbClr val="87AE1F"/>
    <a:srgbClr val="02B8CD"/>
    <a:srgbClr val="2E7438"/>
    <a:srgbClr val="063A3C"/>
    <a:srgbClr val="0E1F0D"/>
    <a:srgbClr val="266435"/>
    <a:srgbClr val="286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2" autoAdjust="0"/>
    <p:restoredTop sz="92986" autoAdjust="0"/>
  </p:normalViewPr>
  <p:slideViewPr>
    <p:cSldViewPr>
      <p:cViewPr varScale="1">
        <p:scale>
          <a:sx n="81" d="100"/>
          <a:sy n="81" d="100"/>
        </p:scale>
        <p:origin x="494" y="62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</c:spPr>
          <c:dLbls>
            <c:delete val="1"/>
          </c:dLbls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30</c:v>
                </c:pt>
                <c:pt idx="2">
                  <c:v>25</c:v>
                </c:pt>
                <c:pt idx="3">
                  <c:v>30</c:v>
                </c:pt>
                <c:pt idx="4">
                  <c:v>32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2"/>
            </a:solidFill>
          </c:spPr>
          <c:dLbls>
            <c:delete val="1"/>
          </c:dLbls>
          <c:val>
            <c:numRef>
              <c:f>Sheet1!$C$2:$C$6</c:f>
              <c:numCache>
                <c:formatCode>General</c:formatCode>
                <c:ptCount val="5"/>
                <c:pt idx="0">
                  <c:v>22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3"/>
            </a:solidFill>
            <a:ln w="25400">
              <a:noFill/>
            </a:ln>
          </c:spPr>
          <c:dLbls>
            <c:delete val="1"/>
          </c:dLbls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19</c:v>
                </c:pt>
                <c:pt idx="4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12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solidFill>
              <a:schemeClr val="accent4"/>
            </a:solidFill>
            <a:ln w="25400">
              <a:noFill/>
            </a:ln>
          </c:spPr>
          <c:dLbls>
            <c:delete val="1"/>
          </c:dLbls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12</c:v>
                </c:pt>
                <c:pt idx="3">
                  <c:v>9</c:v>
                </c:pt>
                <c:pt idx="4">
                  <c:v>11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23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6519056"/>
        <c:axId val="2046519600"/>
      </c:areaChart>
      <c:catAx>
        <c:axId val="204651905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2046519600"/>
        <c:crosses val="autoZero"/>
        <c:auto val="1"/>
        <c:lblAlgn val="ctr"/>
        <c:lblOffset val="100"/>
        <c:noMultiLvlLbl val="1"/>
      </c:catAx>
      <c:valAx>
        <c:axId val="20465196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defRPr>
            </a:pPr>
          </a:p>
        </c:txPr>
        <c:crossAx val="2046519056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lang="zh-CN"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EFFEE-2121-4C4A-AA6A-67396F874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EFFEE-2121-4C4A-AA6A-67396F874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018" y="290513"/>
            <a:ext cx="11572715" cy="120491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018" y="1687514"/>
            <a:ext cx="11572715" cy="477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12F86-CEC4-49EB-8B7F-249AAA44CC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E52F29-FB64-4B43-91C8-3826701FA621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345" y="3798825"/>
            <a:ext cx="9644062" cy="17462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70"/>
            </a:lvl1pPr>
            <a:lvl2pPr marL="527685" indent="0" algn="ctr">
              <a:buNone/>
              <a:defRPr sz="2305"/>
            </a:lvl2pPr>
            <a:lvl3pPr marL="1054735" indent="0" algn="ctr">
              <a:buNone/>
              <a:defRPr sz="2080"/>
            </a:lvl3pPr>
            <a:lvl4pPr marL="1582420" indent="0" algn="ctr">
              <a:buNone/>
              <a:defRPr sz="1845"/>
            </a:lvl4pPr>
            <a:lvl5pPr marL="2109470" indent="0" algn="ctr">
              <a:buNone/>
              <a:defRPr sz="1845"/>
            </a:lvl5pPr>
            <a:lvl6pPr marL="2637155" indent="0" algn="ctr">
              <a:buNone/>
              <a:defRPr sz="1845"/>
            </a:lvl6pPr>
            <a:lvl7pPr marL="3164205" indent="0" algn="ctr">
              <a:buNone/>
              <a:defRPr sz="1845"/>
            </a:lvl7pPr>
            <a:lvl8pPr marL="3691890" indent="0" algn="ctr">
              <a:buNone/>
              <a:defRPr sz="1845"/>
            </a:lvl8pPr>
            <a:lvl9pPr marL="4219575" indent="0" algn="ctr">
              <a:buNone/>
              <a:defRPr sz="1845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4041" y="6703624"/>
            <a:ext cx="2893219" cy="385072"/>
          </a:xfrm>
          <a:prstGeom prst="rect">
            <a:avLst/>
          </a:prstGeom>
        </p:spPr>
        <p:txBody>
          <a:bodyPr/>
          <a:lstStyle/>
          <a:p>
            <a:fld id="{EB5C08A1-7713-47CE-97B4-863D833656A0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9466" y="6703624"/>
            <a:ext cx="4339828" cy="38507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2328" y="6703624"/>
            <a:ext cx="522389" cy="385072"/>
          </a:xfrm>
          <a:prstGeom prst="rect">
            <a:avLst/>
          </a:prstGeom>
        </p:spPr>
        <p:txBody>
          <a:bodyPr/>
          <a:lstStyle/>
          <a:p>
            <a:fld id="{BD3C9449-514E-4F2F-BDF6-E5528CC1E8B5}" type="slidenum">
              <a:rPr lang="id-ID" smtClean="0"/>
            </a:fld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858750" cy="72326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3000">
                <a:srgbClr val="E6E6E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microsoft.com/office/2007/relationships/hdphoto" Target="../media/hdphoto1.wdp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microsoft.com/office/2007/relationships/hdphoto" Target="../media/hdphoto1.wdp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microsoft.com/office/2007/relationships/hdphoto" Target="../media/hdphoto1.wdp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microsoft.com/office/2007/relationships/hdphoto" Target="../media/hdphoto1.wdp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" y="4690518"/>
            <a:ext cx="12858045" cy="22481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48" y="5098811"/>
            <a:ext cx="12858045" cy="16361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709508"/>
            <a:ext cx="12858397" cy="1672109"/>
          </a:xfrm>
          <a:prstGeom prst="rect">
            <a:avLst/>
          </a:prstGeom>
        </p:spPr>
      </p:pic>
      <p:sp>
        <p:nvSpPr>
          <p:cNvPr id="17" name="TextBox 10"/>
          <p:cNvSpPr txBox="1"/>
          <p:nvPr/>
        </p:nvSpPr>
        <p:spPr>
          <a:xfrm>
            <a:off x="2590664" y="2019796"/>
            <a:ext cx="7677423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>
              <a:buNone/>
            </a:pPr>
            <a:r>
              <a:rPr lang="zh-CN" altLang="en-US" sz="6000" cap="all" dirty="0" smtClean="0">
                <a:solidFill>
                  <a:srgbClr val="0063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工作总结述职报告</a:t>
            </a:r>
            <a:r>
              <a:rPr lang="en-US" altLang="zh-CN" sz="6000" cap="all" dirty="0" smtClean="0">
                <a:solidFill>
                  <a:srgbClr val="0063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6000" cap="all" dirty="0">
              <a:solidFill>
                <a:srgbClr val="0063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5182385" y="3897595"/>
            <a:ext cx="2493981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200" cap="all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汇报人：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尚景</a:t>
            </a:r>
            <a:endParaRPr lang="zh-CN" altLang="en-US" sz="1200" cap="all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3955621" y="2953825"/>
            <a:ext cx="4947508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>
              <a:buNone/>
            </a:pPr>
            <a:r>
              <a:rPr lang="zh-CN" altLang="en-US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适用于工作计划</a:t>
            </a:r>
            <a:r>
              <a:rPr lang="en-US" altLang="zh-CN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工作汇报</a:t>
            </a:r>
            <a:r>
              <a:rPr lang="en-US" altLang="zh-CN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年终总结</a:t>
            </a:r>
            <a:r>
              <a:rPr lang="en-US" altLang="zh-CN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简单易修改</a:t>
            </a:r>
            <a:endParaRPr lang="zh-CN" altLang="en-US" cap="all" dirty="0">
              <a:solidFill>
                <a:srgbClr val="00639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奥特曼 - Remember (Original Mix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92017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23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4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7" grpId="0"/>
          <p:bldP spid="18" grpId="0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7" grpId="0"/>
          <p:bldP spid="18" grpId="0"/>
          <p:bldP spid="2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1141458" y="2405487"/>
          <a:ext cx="5447574" cy="3661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" name="Oval 13"/>
          <p:cNvSpPr/>
          <p:nvPr/>
        </p:nvSpPr>
        <p:spPr>
          <a:xfrm>
            <a:off x="6949469" y="2793361"/>
            <a:ext cx="571172" cy="574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7652227" y="2633041"/>
            <a:ext cx="3450035" cy="602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49469" y="3593378"/>
            <a:ext cx="571172" cy="574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7652227" y="3483879"/>
            <a:ext cx="3450035" cy="602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49469" y="4388708"/>
            <a:ext cx="571172" cy="5744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699090" y="4334717"/>
            <a:ext cx="3450035" cy="602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49469" y="5148493"/>
            <a:ext cx="571172" cy="5744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7699090" y="5185554"/>
            <a:ext cx="3403172" cy="602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35"/>
          <p:cNvSpPr>
            <a:spLocks noEditPoints="1"/>
          </p:cNvSpPr>
          <p:nvPr/>
        </p:nvSpPr>
        <p:spPr bwMode="auto">
          <a:xfrm>
            <a:off x="7025791" y="2939407"/>
            <a:ext cx="418529" cy="282357"/>
          </a:xfrm>
          <a:custGeom>
            <a:avLst/>
            <a:gdLst>
              <a:gd name="T0" fmla="*/ 135 w 157"/>
              <a:gd name="T1" fmla="*/ 46 h 106"/>
              <a:gd name="T2" fmla="*/ 136 w 157"/>
              <a:gd name="T3" fmla="*/ 37 h 106"/>
              <a:gd name="T4" fmla="*/ 99 w 157"/>
              <a:gd name="T5" fmla="*/ 0 h 106"/>
              <a:gd name="T6" fmla="*/ 73 w 157"/>
              <a:gd name="T7" fmla="*/ 18 h 106"/>
              <a:gd name="T8" fmla="*/ 45 w 157"/>
              <a:gd name="T9" fmla="*/ 8 h 106"/>
              <a:gd name="T10" fmla="*/ 19 w 157"/>
              <a:gd name="T11" fmla="*/ 39 h 106"/>
              <a:gd name="T12" fmla="*/ 20 w 157"/>
              <a:gd name="T13" fmla="*/ 47 h 106"/>
              <a:gd name="T14" fmla="*/ 0 w 157"/>
              <a:gd name="T15" fmla="*/ 75 h 106"/>
              <a:gd name="T16" fmla="*/ 31 w 157"/>
              <a:gd name="T17" fmla="*/ 106 h 106"/>
              <a:gd name="T18" fmla="*/ 126 w 157"/>
              <a:gd name="T19" fmla="*/ 106 h 106"/>
              <a:gd name="T20" fmla="*/ 157 w 157"/>
              <a:gd name="T21" fmla="*/ 75 h 106"/>
              <a:gd name="T22" fmla="*/ 135 w 157"/>
              <a:gd name="T23" fmla="*/ 46 h 106"/>
              <a:gd name="T24" fmla="*/ 120 w 157"/>
              <a:gd name="T25" fmla="*/ 100 h 106"/>
              <a:gd name="T26" fmla="*/ 79 w 157"/>
              <a:gd name="T27" fmla="*/ 100 h 106"/>
              <a:gd name="T28" fmla="*/ 103 w 157"/>
              <a:gd name="T29" fmla="*/ 75 h 106"/>
              <a:gd name="T30" fmla="*/ 102 w 157"/>
              <a:gd name="T31" fmla="*/ 72 h 106"/>
              <a:gd name="T32" fmla="*/ 92 w 157"/>
              <a:gd name="T33" fmla="*/ 72 h 106"/>
              <a:gd name="T34" fmla="*/ 92 w 157"/>
              <a:gd name="T35" fmla="*/ 68 h 106"/>
              <a:gd name="T36" fmla="*/ 92 w 157"/>
              <a:gd name="T37" fmla="*/ 37 h 106"/>
              <a:gd name="T38" fmla="*/ 90 w 157"/>
              <a:gd name="T39" fmla="*/ 35 h 106"/>
              <a:gd name="T40" fmla="*/ 64 w 157"/>
              <a:gd name="T41" fmla="*/ 35 h 106"/>
              <a:gd name="T42" fmla="*/ 62 w 157"/>
              <a:gd name="T43" fmla="*/ 37 h 106"/>
              <a:gd name="T44" fmla="*/ 62 w 157"/>
              <a:gd name="T45" fmla="*/ 68 h 106"/>
              <a:gd name="T46" fmla="*/ 62 w 157"/>
              <a:gd name="T47" fmla="*/ 73 h 106"/>
              <a:gd name="T48" fmla="*/ 51 w 157"/>
              <a:gd name="T49" fmla="*/ 73 h 106"/>
              <a:gd name="T50" fmla="*/ 50 w 157"/>
              <a:gd name="T51" fmla="*/ 76 h 106"/>
              <a:gd name="T52" fmla="*/ 75 w 157"/>
              <a:gd name="T53" fmla="*/ 100 h 106"/>
              <a:gd name="T54" fmla="*/ 38 w 157"/>
              <a:gd name="T55" fmla="*/ 100 h 106"/>
              <a:gd name="T56" fmla="*/ 11 w 157"/>
              <a:gd name="T57" fmla="*/ 74 h 106"/>
              <a:gd name="T58" fmla="*/ 29 w 157"/>
              <a:gd name="T59" fmla="*/ 50 h 106"/>
              <a:gd name="T60" fmla="*/ 28 w 157"/>
              <a:gd name="T61" fmla="*/ 44 h 106"/>
              <a:gd name="T62" fmla="*/ 50 w 157"/>
              <a:gd name="T63" fmla="*/ 17 h 106"/>
              <a:gd name="T64" fmla="*/ 74 w 157"/>
              <a:gd name="T65" fmla="*/ 29 h 106"/>
              <a:gd name="T66" fmla="*/ 97 w 157"/>
              <a:gd name="T67" fmla="*/ 10 h 106"/>
              <a:gd name="T68" fmla="*/ 128 w 157"/>
              <a:gd name="T69" fmla="*/ 42 h 106"/>
              <a:gd name="T70" fmla="*/ 127 w 157"/>
              <a:gd name="T71" fmla="*/ 49 h 106"/>
              <a:gd name="T72" fmla="*/ 147 w 157"/>
              <a:gd name="T73" fmla="*/ 74 h 106"/>
              <a:gd name="T74" fmla="*/ 120 w 157"/>
              <a:gd name="T75" fmla="*/ 10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6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6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39"/>
                </a:cubicBezTo>
                <a:cubicBezTo>
                  <a:pt x="19" y="42"/>
                  <a:pt x="20" y="44"/>
                  <a:pt x="20" y="47"/>
                </a:cubicBezTo>
                <a:cubicBezTo>
                  <a:pt x="9" y="51"/>
                  <a:pt x="0" y="62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43" y="106"/>
                  <a:pt x="157" y="92"/>
                  <a:pt x="157" y="75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0"/>
                  <a:pt x="92" y="68"/>
                </a:cubicBezTo>
                <a:cubicBezTo>
                  <a:pt x="92" y="59"/>
                  <a:pt x="92" y="43"/>
                  <a:pt x="92" y="37"/>
                </a:cubicBezTo>
                <a:cubicBezTo>
                  <a:pt x="92" y="37"/>
                  <a:pt x="92" y="35"/>
                  <a:pt x="90" y="35"/>
                </a:cubicBezTo>
                <a:cubicBezTo>
                  <a:pt x="88" y="35"/>
                  <a:pt x="67" y="35"/>
                  <a:pt x="64" y="35"/>
                </a:cubicBezTo>
                <a:cubicBezTo>
                  <a:pt x="61" y="35"/>
                  <a:pt x="62" y="37"/>
                  <a:pt x="62" y="37"/>
                </a:cubicBezTo>
                <a:cubicBezTo>
                  <a:pt x="62" y="44"/>
                  <a:pt x="62" y="59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8"/>
                  <a:pt x="11" y="74"/>
                </a:cubicBezTo>
                <a:cubicBezTo>
                  <a:pt x="11" y="63"/>
                  <a:pt x="18" y="53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1"/>
                  <a:pt x="37" y="19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0"/>
                  <a:pt x="97" y="10"/>
                </a:cubicBezTo>
                <a:cubicBezTo>
                  <a:pt x="115" y="10"/>
                  <a:pt x="128" y="24"/>
                  <a:pt x="128" y="42"/>
                </a:cubicBezTo>
                <a:cubicBezTo>
                  <a:pt x="128" y="44"/>
                  <a:pt x="127" y="47"/>
                  <a:pt x="127" y="49"/>
                </a:cubicBezTo>
                <a:cubicBezTo>
                  <a:pt x="138" y="53"/>
                  <a:pt x="147" y="62"/>
                  <a:pt x="147" y="74"/>
                </a:cubicBezTo>
                <a:cubicBezTo>
                  <a:pt x="147" y="88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106"/>
          <p:cNvSpPr>
            <a:spLocks noEditPoints="1"/>
          </p:cNvSpPr>
          <p:nvPr/>
        </p:nvSpPr>
        <p:spPr bwMode="auto">
          <a:xfrm>
            <a:off x="7127919" y="4515087"/>
            <a:ext cx="214271" cy="288364"/>
          </a:xfrm>
          <a:custGeom>
            <a:avLst/>
            <a:gdLst>
              <a:gd name="T0" fmla="*/ 0 w 107"/>
              <a:gd name="T1" fmla="*/ 0 h 144"/>
              <a:gd name="T2" fmla="*/ 0 w 107"/>
              <a:gd name="T3" fmla="*/ 144 h 144"/>
              <a:gd name="T4" fmla="*/ 80 w 107"/>
              <a:gd name="T5" fmla="*/ 144 h 144"/>
              <a:gd name="T6" fmla="*/ 107 w 107"/>
              <a:gd name="T7" fmla="*/ 113 h 144"/>
              <a:gd name="T8" fmla="*/ 107 w 107"/>
              <a:gd name="T9" fmla="*/ 0 h 144"/>
              <a:gd name="T10" fmla="*/ 0 w 107"/>
              <a:gd name="T11" fmla="*/ 0 h 144"/>
              <a:gd name="T12" fmla="*/ 9 w 107"/>
              <a:gd name="T13" fmla="*/ 134 h 144"/>
              <a:gd name="T14" fmla="*/ 9 w 107"/>
              <a:gd name="T15" fmla="*/ 9 h 144"/>
              <a:gd name="T16" fmla="*/ 99 w 107"/>
              <a:gd name="T17" fmla="*/ 9 h 144"/>
              <a:gd name="T18" fmla="*/ 99 w 107"/>
              <a:gd name="T19" fmla="*/ 102 h 144"/>
              <a:gd name="T20" fmla="*/ 72 w 107"/>
              <a:gd name="T21" fmla="*/ 102 h 144"/>
              <a:gd name="T22" fmla="*/ 72 w 107"/>
              <a:gd name="T23" fmla="*/ 134 h 144"/>
              <a:gd name="T24" fmla="*/ 9 w 107"/>
              <a:gd name="T25" fmla="*/ 13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7" h="144">
                <a:moveTo>
                  <a:pt x="0" y="0"/>
                </a:moveTo>
                <a:lnTo>
                  <a:pt x="0" y="144"/>
                </a:lnTo>
                <a:lnTo>
                  <a:pt x="80" y="144"/>
                </a:lnTo>
                <a:lnTo>
                  <a:pt x="107" y="113"/>
                </a:lnTo>
                <a:lnTo>
                  <a:pt x="107" y="0"/>
                </a:lnTo>
                <a:lnTo>
                  <a:pt x="0" y="0"/>
                </a:lnTo>
                <a:close/>
                <a:moveTo>
                  <a:pt x="9" y="134"/>
                </a:moveTo>
                <a:lnTo>
                  <a:pt x="9" y="9"/>
                </a:lnTo>
                <a:lnTo>
                  <a:pt x="99" y="9"/>
                </a:lnTo>
                <a:lnTo>
                  <a:pt x="99" y="102"/>
                </a:lnTo>
                <a:lnTo>
                  <a:pt x="72" y="102"/>
                </a:lnTo>
                <a:lnTo>
                  <a:pt x="72" y="134"/>
                </a:lnTo>
                <a:lnTo>
                  <a:pt x="9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22914" y="3713390"/>
            <a:ext cx="224283" cy="334423"/>
            <a:chOff x="4669866" y="3800264"/>
            <a:chExt cx="279527" cy="416797"/>
          </a:xfrm>
          <a:solidFill>
            <a:schemeClr val="bg1"/>
          </a:solidFill>
        </p:grpSpPr>
        <p:sp>
          <p:nvSpPr>
            <p:cNvPr id="25" name="Freeform 141"/>
            <p:cNvSpPr>
              <a:spLocks noEditPoints="1"/>
            </p:cNvSpPr>
            <p:nvPr/>
          </p:nvSpPr>
          <p:spPr bwMode="auto">
            <a:xfrm>
              <a:off x="4669866" y="3800264"/>
              <a:ext cx="279527" cy="316965"/>
            </a:xfrm>
            <a:custGeom>
              <a:avLst/>
              <a:gdLst>
                <a:gd name="T0" fmla="*/ 84 w 84"/>
                <a:gd name="T1" fmla="*/ 42 h 95"/>
                <a:gd name="T2" fmla="*/ 42 w 84"/>
                <a:gd name="T3" fmla="*/ 0 h 95"/>
                <a:gd name="T4" fmla="*/ 0 w 84"/>
                <a:gd name="T5" fmla="*/ 42 h 95"/>
                <a:gd name="T6" fmla="*/ 28 w 84"/>
                <a:gd name="T7" fmla="*/ 81 h 95"/>
                <a:gd name="T8" fmla="*/ 25 w 84"/>
                <a:gd name="T9" fmla="*/ 81 h 95"/>
                <a:gd name="T10" fmla="*/ 25 w 84"/>
                <a:gd name="T11" fmla="*/ 95 h 95"/>
                <a:gd name="T12" fmla="*/ 60 w 84"/>
                <a:gd name="T13" fmla="*/ 95 h 95"/>
                <a:gd name="T14" fmla="*/ 60 w 84"/>
                <a:gd name="T15" fmla="*/ 81 h 95"/>
                <a:gd name="T16" fmla="*/ 57 w 84"/>
                <a:gd name="T17" fmla="*/ 81 h 95"/>
                <a:gd name="T18" fmla="*/ 84 w 84"/>
                <a:gd name="T19" fmla="*/ 42 h 95"/>
                <a:gd name="T20" fmla="*/ 42 w 84"/>
                <a:gd name="T21" fmla="*/ 77 h 95"/>
                <a:gd name="T22" fmla="*/ 7 w 84"/>
                <a:gd name="T23" fmla="*/ 42 h 95"/>
                <a:gd name="T24" fmla="*/ 42 w 84"/>
                <a:gd name="T25" fmla="*/ 7 h 95"/>
                <a:gd name="T26" fmla="*/ 77 w 84"/>
                <a:gd name="T27" fmla="*/ 42 h 95"/>
                <a:gd name="T28" fmla="*/ 42 w 84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95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0"/>
                    <a:pt x="12" y="75"/>
                    <a:pt x="28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73" y="75"/>
                    <a:pt x="84" y="60"/>
                    <a:pt x="84" y="42"/>
                  </a:cubicBezTo>
                  <a:close/>
                  <a:moveTo>
                    <a:pt x="42" y="77"/>
                  </a:moveTo>
                  <a:cubicBezTo>
                    <a:pt x="23" y="77"/>
                    <a:pt x="7" y="61"/>
                    <a:pt x="7" y="42"/>
                  </a:cubicBezTo>
                  <a:cubicBezTo>
                    <a:pt x="7" y="23"/>
                    <a:pt x="23" y="7"/>
                    <a:pt x="42" y="7"/>
                  </a:cubicBezTo>
                  <a:cubicBezTo>
                    <a:pt x="62" y="7"/>
                    <a:pt x="77" y="23"/>
                    <a:pt x="77" y="42"/>
                  </a:cubicBezTo>
                  <a:cubicBezTo>
                    <a:pt x="77" y="61"/>
                    <a:pt x="62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142"/>
            <p:cNvSpPr>
              <a:spLocks noChangeArrowheads="1"/>
            </p:cNvSpPr>
            <p:nvPr/>
          </p:nvSpPr>
          <p:spPr bwMode="auto">
            <a:xfrm>
              <a:off x="4752226" y="4127210"/>
              <a:ext cx="117302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143"/>
            <p:cNvSpPr/>
            <p:nvPr/>
          </p:nvSpPr>
          <p:spPr bwMode="auto">
            <a:xfrm>
              <a:off x="4752226" y="4179623"/>
              <a:ext cx="117302" cy="37438"/>
            </a:xfrm>
            <a:custGeom>
              <a:avLst/>
              <a:gdLst>
                <a:gd name="T0" fmla="*/ 0 w 47"/>
                <a:gd name="T1" fmla="*/ 9 h 15"/>
                <a:gd name="T2" fmla="*/ 16 w 47"/>
                <a:gd name="T3" fmla="*/ 9 h 15"/>
                <a:gd name="T4" fmla="*/ 16 w 47"/>
                <a:gd name="T5" fmla="*/ 15 h 15"/>
                <a:gd name="T6" fmla="*/ 31 w 47"/>
                <a:gd name="T7" fmla="*/ 15 h 15"/>
                <a:gd name="T8" fmla="*/ 31 w 47"/>
                <a:gd name="T9" fmla="*/ 9 h 15"/>
                <a:gd name="T10" fmla="*/ 47 w 47"/>
                <a:gd name="T11" fmla="*/ 9 h 15"/>
                <a:gd name="T12" fmla="*/ 47 w 47"/>
                <a:gd name="T13" fmla="*/ 0 h 15"/>
                <a:gd name="T14" fmla="*/ 0 w 47"/>
                <a:gd name="T15" fmla="*/ 0 h 15"/>
                <a:gd name="T16" fmla="*/ 0 w 4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lnTo>
                    <a:pt x="16" y="9"/>
                  </a:lnTo>
                  <a:lnTo>
                    <a:pt x="16" y="15"/>
                  </a:lnTo>
                  <a:lnTo>
                    <a:pt x="31" y="15"/>
                  </a:lnTo>
                  <a:lnTo>
                    <a:pt x="31" y="9"/>
                  </a:lnTo>
                  <a:lnTo>
                    <a:pt x="47" y="9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144"/>
            <p:cNvSpPr>
              <a:spLocks noEditPoints="1"/>
            </p:cNvSpPr>
            <p:nvPr/>
          </p:nvSpPr>
          <p:spPr bwMode="auto">
            <a:xfrm>
              <a:off x="4769697" y="3890112"/>
              <a:ext cx="82362" cy="162227"/>
            </a:xfrm>
            <a:custGeom>
              <a:avLst/>
              <a:gdLst>
                <a:gd name="T0" fmla="*/ 32 w 33"/>
                <a:gd name="T1" fmla="*/ 3 h 65"/>
                <a:gd name="T2" fmla="*/ 28 w 33"/>
                <a:gd name="T3" fmla="*/ 0 h 65"/>
                <a:gd name="T4" fmla="*/ 16 w 33"/>
                <a:gd name="T5" fmla="*/ 5 h 65"/>
                <a:gd name="T6" fmla="*/ 4 w 33"/>
                <a:gd name="T7" fmla="*/ 0 h 65"/>
                <a:gd name="T8" fmla="*/ 0 w 33"/>
                <a:gd name="T9" fmla="*/ 3 h 65"/>
                <a:gd name="T10" fmla="*/ 0 w 33"/>
                <a:gd name="T11" fmla="*/ 3 h 65"/>
                <a:gd name="T12" fmla="*/ 0 w 33"/>
                <a:gd name="T13" fmla="*/ 3 h 65"/>
                <a:gd name="T14" fmla="*/ 15 w 33"/>
                <a:gd name="T15" fmla="*/ 65 h 65"/>
                <a:gd name="T16" fmla="*/ 19 w 33"/>
                <a:gd name="T17" fmla="*/ 65 h 65"/>
                <a:gd name="T18" fmla="*/ 33 w 33"/>
                <a:gd name="T19" fmla="*/ 3 h 65"/>
                <a:gd name="T20" fmla="*/ 33 w 33"/>
                <a:gd name="T21" fmla="*/ 3 h 65"/>
                <a:gd name="T22" fmla="*/ 33 w 33"/>
                <a:gd name="T23" fmla="*/ 3 h 65"/>
                <a:gd name="T24" fmla="*/ 33 w 33"/>
                <a:gd name="T25" fmla="*/ 3 h 65"/>
                <a:gd name="T26" fmla="*/ 32 w 33"/>
                <a:gd name="T27" fmla="*/ 3 h 65"/>
                <a:gd name="T28" fmla="*/ 16 w 33"/>
                <a:gd name="T29" fmla="*/ 57 h 65"/>
                <a:gd name="T30" fmla="*/ 4 w 33"/>
                <a:gd name="T31" fmla="*/ 4 h 65"/>
                <a:gd name="T32" fmla="*/ 16 w 33"/>
                <a:gd name="T33" fmla="*/ 8 h 65"/>
                <a:gd name="T34" fmla="*/ 29 w 33"/>
                <a:gd name="T35" fmla="*/ 4 h 65"/>
                <a:gd name="T36" fmla="*/ 16 w 33"/>
                <a:gd name="T3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65">
                  <a:moveTo>
                    <a:pt x="32" y="3"/>
                  </a:moveTo>
                  <a:lnTo>
                    <a:pt x="28" y="0"/>
                  </a:lnTo>
                  <a:lnTo>
                    <a:pt x="16" y="5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5" y="65"/>
                  </a:lnTo>
                  <a:lnTo>
                    <a:pt x="19" y="6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close/>
                  <a:moveTo>
                    <a:pt x="16" y="57"/>
                  </a:moveTo>
                  <a:lnTo>
                    <a:pt x="4" y="4"/>
                  </a:lnTo>
                  <a:lnTo>
                    <a:pt x="16" y="8"/>
                  </a:lnTo>
                  <a:lnTo>
                    <a:pt x="29" y="4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14902" y="5279520"/>
            <a:ext cx="240304" cy="312395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30" name="Freeform 170"/>
            <p:cNvSpPr/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71"/>
            <p:cNvSpPr/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3" y="0"/>
            <a:ext cx="4219030" cy="3616325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39367" y="0"/>
            <a:ext cx="4219030" cy="361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3" y="3616325"/>
            <a:ext cx="6428977" cy="3616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849358" y="3616325"/>
            <a:ext cx="2009039" cy="3616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219383" y="0"/>
            <a:ext cx="4419984" cy="3616325"/>
            <a:chOff x="3000364" y="0"/>
            <a:chExt cx="3143272" cy="2571750"/>
          </a:xfrm>
        </p:grpSpPr>
        <p:sp>
          <p:nvSpPr>
            <p:cNvPr id="19" name="Rectangle 18"/>
            <p:cNvSpPr/>
            <p:nvPr/>
          </p:nvSpPr>
          <p:spPr>
            <a:xfrm>
              <a:off x="3000364" y="0"/>
              <a:ext cx="3143272" cy="25717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13"/>
            <p:cNvGrpSpPr/>
            <p:nvPr/>
          </p:nvGrpSpPr>
          <p:grpSpPr>
            <a:xfrm>
              <a:off x="3143240" y="472789"/>
              <a:ext cx="2857520" cy="1114245"/>
              <a:chOff x="3143240" y="472789"/>
              <a:chExt cx="2857520" cy="111424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3428992" y="1142990"/>
                <a:ext cx="2571768" cy="444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替换文字内容，点击添加相关标题文字，修改文字内容，也可以直接复制你的内容到此</a:t>
                </a:r>
                <a:r>
                  <a:rPr lang="zh-CN" altLang="en-US" sz="8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</a:t>
                </a:r>
                <a:r>
                  <a:rPr lang="zh-CN" altLang="en-US" sz="8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endPara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143240" y="472789"/>
                <a:ext cx="1444577" cy="297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500430" y="1000114"/>
                <a:ext cx="857256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6429375" y="3616325"/>
            <a:ext cx="4419984" cy="3616325"/>
            <a:chOff x="4572000" y="2571750"/>
            <a:chExt cx="3143272" cy="2571750"/>
          </a:xfrm>
        </p:grpSpPr>
        <p:sp>
          <p:nvSpPr>
            <p:cNvPr id="21" name="Rectangle 20"/>
            <p:cNvSpPr/>
            <p:nvPr/>
          </p:nvSpPr>
          <p:spPr>
            <a:xfrm>
              <a:off x="4572000" y="2571750"/>
              <a:ext cx="3143272" cy="25717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14"/>
            <p:cNvGrpSpPr/>
            <p:nvPr/>
          </p:nvGrpSpPr>
          <p:grpSpPr>
            <a:xfrm>
              <a:off x="4643438" y="2928940"/>
              <a:ext cx="2928958" cy="1229862"/>
              <a:chOff x="4643438" y="2928940"/>
              <a:chExt cx="2928958" cy="1229862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5000628" y="3714758"/>
                <a:ext cx="2571768" cy="444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  <a:endPara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643438" y="2928940"/>
                <a:ext cx="1444577" cy="297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072066" y="3571882"/>
                <a:ext cx="857256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2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121469" y="3052761"/>
            <a:ext cx="455574" cy="652568"/>
            <a:chOff x="804989" y="2176759"/>
            <a:chExt cx="323982" cy="464074"/>
          </a:xfrm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829066" y="2176759"/>
              <a:ext cx="272155" cy="464074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4989" y="2216099"/>
              <a:ext cx="323982" cy="180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26%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47309" y="2198822"/>
            <a:ext cx="455574" cy="652568"/>
            <a:chOff x="804989" y="2176759"/>
            <a:chExt cx="323981" cy="464074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29066" y="2176759"/>
              <a:ext cx="272155" cy="464074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4989" y="2216099"/>
              <a:ext cx="323981" cy="180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56%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9865" y="2651823"/>
            <a:ext cx="455574" cy="652568"/>
            <a:chOff x="804989" y="2176759"/>
            <a:chExt cx="323981" cy="464074"/>
          </a:xfrm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829066" y="2176759"/>
              <a:ext cx="272155" cy="464074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989" y="2216099"/>
              <a:ext cx="323981" cy="180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45%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57117" y="2843829"/>
            <a:ext cx="455574" cy="652568"/>
            <a:chOff x="804989" y="2176759"/>
            <a:chExt cx="323981" cy="464074"/>
          </a:xfrm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829066" y="2176759"/>
              <a:ext cx="272155" cy="464074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4989" y="2216099"/>
              <a:ext cx="323981" cy="180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39%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685232" y="2613704"/>
            <a:ext cx="455574" cy="652568"/>
            <a:chOff x="804989" y="2176759"/>
            <a:chExt cx="323981" cy="464074"/>
          </a:xfrm>
        </p:grpSpPr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829066" y="2176759"/>
              <a:ext cx="272155" cy="464074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4989" y="2216099"/>
              <a:ext cx="323981" cy="180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26%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988767" y="3046694"/>
            <a:ext cx="455574" cy="652568"/>
            <a:chOff x="804989" y="2176759"/>
            <a:chExt cx="323981" cy="464074"/>
          </a:xfrm>
        </p:grpSpPr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829066" y="2176759"/>
              <a:ext cx="272155" cy="464074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4989" y="2216099"/>
              <a:ext cx="323981" cy="180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56%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874312" y="2838260"/>
            <a:ext cx="455574" cy="652568"/>
            <a:chOff x="804989" y="2176759"/>
            <a:chExt cx="323981" cy="464074"/>
          </a:xfrm>
        </p:grpSpPr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829066" y="2176759"/>
              <a:ext cx="272155" cy="464074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4989" y="2216099"/>
              <a:ext cx="323981" cy="180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45%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80107" y="1976759"/>
            <a:ext cx="455574" cy="652568"/>
            <a:chOff x="804989" y="2176759"/>
            <a:chExt cx="323982" cy="464074"/>
          </a:xfrm>
        </p:grpSpPr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829066" y="2176759"/>
              <a:ext cx="272155" cy="464074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4989" y="2216099"/>
              <a:ext cx="323982" cy="180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39%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185627" y="2825407"/>
            <a:ext cx="455574" cy="652568"/>
            <a:chOff x="804989" y="2176759"/>
            <a:chExt cx="323981" cy="464074"/>
          </a:xfrm>
        </p:grpSpPr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829066" y="2176759"/>
              <a:ext cx="272155" cy="464074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4989" y="2216099"/>
              <a:ext cx="323981" cy="180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26%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75817" y="3312634"/>
            <a:ext cx="455574" cy="652568"/>
            <a:chOff x="804989" y="2176759"/>
            <a:chExt cx="323981" cy="464074"/>
          </a:xfrm>
        </p:grpSpPr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829066" y="2176759"/>
              <a:ext cx="272155" cy="464074"/>
            </a:xfrm>
            <a:custGeom>
              <a:avLst/>
              <a:gdLst>
                <a:gd name="T0" fmla="*/ 53 w 106"/>
                <a:gd name="T1" fmla="*/ 0 h 181"/>
                <a:gd name="T2" fmla="*/ 0 w 106"/>
                <a:gd name="T3" fmla="*/ 53 h 181"/>
                <a:gd name="T4" fmla="*/ 53 w 106"/>
                <a:gd name="T5" fmla="*/ 181 h 181"/>
                <a:gd name="T6" fmla="*/ 106 w 106"/>
                <a:gd name="T7" fmla="*/ 53 h 181"/>
                <a:gd name="T8" fmla="*/ 53 w 106"/>
                <a:gd name="T9" fmla="*/ 0 h 181"/>
                <a:gd name="T10" fmla="*/ 53 w 106"/>
                <a:gd name="T11" fmla="*/ 90 h 181"/>
                <a:gd name="T12" fmla="*/ 15 w 106"/>
                <a:gd name="T13" fmla="*/ 52 h 181"/>
                <a:gd name="T14" fmla="*/ 53 w 106"/>
                <a:gd name="T15" fmla="*/ 13 h 181"/>
                <a:gd name="T16" fmla="*/ 92 w 106"/>
                <a:gd name="T17" fmla="*/ 52 h 181"/>
                <a:gd name="T18" fmla="*/ 53 w 106"/>
                <a:gd name="T1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81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53" y="181"/>
                    <a:pt x="53" y="181"/>
                  </a:cubicBezTo>
                  <a:cubicBezTo>
                    <a:pt x="53" y="181"/>
                    <a:pt x="106" y="83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0"/>
                  </a:moveTo>
                  <a:cubicBezTo>
                    <a:pt x="32" y="90"/>
                    <a:pt x="15" y="73"/>
                    <a:pt x="15" y="52"/>
                  </a:cubicBezTo>
                  <a:cubicBezTo>
                    <a:pt x="15" y="30"/>
                    <a:pt x="32" y="13"/>
                    <a:pt x="53" y="13"/>
                  </a:cubicBezTo>
                  <a:cubicBezTo>
                    <a:pt x="75" y="13"/>
                    <a:pt x="92" y="30"/>
                    <a:pt x="92" y="52"/>
                  </a:cubicBezTo>
                  <a:cubicBezTo>
                    <a:pt x="92" y="73"/>
                    <a:pt x="75" y="90"/>
                    <a:pt x="53" y="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4989" y="2216099"/>
              <a:ext cx="323981" cy="180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26%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4" name="Content Placeholder 2"/>
          <p:cNvSpPr txBox="1"/>
          <p:nvPr/>
        </p:nvSpPr>
        <p:spPr>
          <a:xfrm>
            <a:off x="1065117" y="5717123"/>
            <a:ext cx="10787650" cy="858503"/>
          </a:xfrm>
          <a:prstGeom prst="rect">
            <a:avLst/>
          </a:prstGeom>
        </p:spPr>
        <p:txBody>
          <a:bodyPr vert="horz" lIns="128580" tIns="64290" rIns="128580" bIns="6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。请</a:t>
            </a: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GB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itle 13"/>
          <p:cNvSpPr txBox="1"/>
          <p:nvPr/>
        </p:nvSpPr>
        <p:spPr>
          <a:xfrm>
            <a:off x="1065118" y="5513670"/>
            <a:ext cx="1508983" cy="242589"/>
          </a:xfrm>
          <a:prstGeom prst="rect">
            <a:avLst/>
          </a:prstGeom>
        </p:spPr>
        <p:txBody>
          <a:bodyPr vert="horz" lIns="128580" tIns="64290" rIns="128580" bIns="6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267629" y="3571221"/>
            <a:ext cx="1634544" cy="1473132"/>
            <a:chOff x="755576" y="2395604"/>
            <a:chExt cx="1162406" cy="1047618"/>
          </a:xfrm>
        </p:grpSpPr>
        <p:sp>
          <p:nvSpPr>
            <p:cNvPr id="37" name="Isosceles Triangle 2"/>
            <p:cNvSpPr/>
            <p:nvPr/>
          </p:nvSpPr>
          <p:spPr>
            <a:xfrm>
              <a:off x="755576" y="2395604"/>
              <a:ext cx="1162406" cy="828163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Content Placeholder 2"/>
            <p:cNvSpPr txBox="1"/>
            <p:nvPr/>
          </p:nvSpPr>
          <p:spPr>
            <a:xfrm>
              <a:off x="988884" y="3235159"/>
              <a:ext cx="695790" cy="208063"/>
            </a:xfrm>
            <a:prstGeom prst="rect">
              <a:avLst/>
            </a:prstGeom>
          </p:spPr>
          <p:txBody>
            <a:bodyPr vert="horz" wrap="square" lIns="128580" tIns="64290" rIns="128580" bIns="6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257818" y="2955588"/>
            <a:ext cx="1634544" cy="2088763"/>
            <a:chOff x="1459750" y="1957798"/>
            <a:chExt cx="1162406" cy="1485424"/>
          </a:xfrm>
        </p:grpSpPr>
        <p:sp>
          <p:nvSpPr>
            <p:cNvPr id="40" name="Isosceles Triangle 2"/>
            <p:cNvSpPr/>
            <p:nvPr/>
          </p:nvSpPr>
          <p:spPr>
            <a:xfrm>
              <a:off x="1459750" y="1957798"/>
              <a:ext cx="1162406" cy="1265969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Content Placeholder 2"/>
            <p:cNvSpPr txBox="1"/>
            <p:nvPr/>
          </p:nvSpPr>
          <p:spPr>
            <a:xfrm>
              <a:off x="1691223" y="3235159"/>
              <a:ext cx="695790" cy="208063"/>
            </a:xfrm>
            <a:prstGeom prst="rect">
              <a:avLst/>
            </a:prstGeom>
          </p:spPr>
          <p:txBody>
            <a:bodyPr vert="horz" wrap="square" lIns="128580" tIns="64290" rIns="128580" bIns="6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515957" y="3379046"/>
            <a:ext cx="1503379" cy="1665307"/>
            <a:chOff x="2354476" y="2258939"/>
            <a:chExt cx="1069128" cy="1184283"/>
          </a:xfrm>
        </p:grpSpPr>
        <p:sp>
          <p:nvSpPr>
            <p:cNvPr id="43" name="Isosceles Triangle 2"/>
            <p:cNvSpPr/>
            <p:nvPr/>
          </p:nvSpPr>
          <p:spPr>
            <a:xfrm>
              <a:off x="2354476" y="2258939"/>
              <a:ext cx="1069128" cy="96482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Content Placeholder 2"/>
            <p:cNvSpPr txBox="1"/>
            <p:nvPr/>
          </p:nvSpPr>
          <p:spPr>
            <a:xfrm>
              <a:off x="2539310" y="3235159"/>
              <a:ext cx="695790" cy="208063"/>
            </a:xfrm>
            <a:prstGeom prst="rect">
              <a:avLst/>
            </a:prstGeom>
          </p:spPr>
          <p:txBody>
            <a:bodyPr vert="horz" wrap="square" lIns="128580" tIns="64290" rIns="128580" bIns="6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648309" y="3799449"/>
            <a:ext cx="1401890" cy="1244904"/>
            <a:chOff x="3159748" y="2557908"/>
            <a:chExt cx="996954" cy="885314"/>
          </a:xfrm>
        </p:grpSpPr>
        <p:sp>
          <p:nvSpPr>
            <p:cNvPr id="46" name="Isosceles Triangle 2"/>
            <p:cNvSpPr/>
            <p:nvPr/>
          </p:nvSpPr>
          <p:spPr>
            <a:xfrm>
              <a:off x="3159748" y="2557908"/>
              <a:ext cx="996954" cy="665859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Content Placeholder 2"/>
            <p:cNvSpPr txBox="1"/>
            <p:nvPr/>
          </p:nvSpPr>
          <p:spPr>
            <a:xfrm>
              <a:off x="3308495" y="3235159"/>
              <a:ext cx="695790" cy="208063"/>
            </a:xfrm>
            <a:prstGeom prst="rect">
              <a:avLst/>
            </a:prstGeom>
          </p:spPr>
          <p:txBody>
            <a:bodyPr vert="horz" wrap="square" lIns="128580" tIns="64290" rIns="128580" bIns="6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96138" y="3571221"/>
            <a:ext cx="1634544" cy="1473132"/>
            <a:chOff x="3833796" y="2395604"/>
            <a:chExt cx="1162406" cy="1047618"/>
          </a:xfrm>
        </p:grpSpPr>
        <p:sp>
          <p:nvSpPr>
            <p:cNvPr id="49" name="Isosceles Triangle 2"/>
            <p:cNvSpPr/>
            <p:nvPr/>
          </p:nvSpPr>
          <p:spPr>
            <a:xfrm>
              <a:off x="3833796" y="2395604"/>
              <a:ext cx="1162406" cy="828163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Content Placeholder 2"/>
            <p:cNvSpPr txBox="1"/>
            <p:nvPr/>
          </p:nvSpPr>
          <p:spPr>
            <a:xfrm>
              <a:off x="4065269" y="3235159"/>
              <a:ext cx="695790" cy="208063"/>
            </a:xfrm>
            <a:prstGeom prst="rect">
              <a:avLst/>
            </a:prstGeom>
          </p:spPr>
          <p:txBody>
            <a:bodyPr vert="horz" wrap="square" lIns="128580" tIns="64290" rIns="128580" bIns="6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586329" y="4057403"/>
            <a:ext cx="1634544" cy="986949"/>
            <a:chOff x="4537970" y="2741353"/>
            <a:chExt cx="1162406" cy="701869"/>
          </a:xfrm>
        </p:grpSpPr>
        <p:sp>
          <p:nvSpPr>
            <p:cNvPr id="52" name="Isosceles Triangle 2"/>
            <p:cNvSpPr/>
            <p:nvPr/>
          </p:nvSpPr>
          <p:spPr>
            <a:xfrm>
              <a:off x="4537970" y="2741353"/>
              <a:ext cx="1162406" cy="48241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Content Placeholder 2"/>
            <p:cNvSpPr txBox="1"/>
            <p:nvPr/>
          </p:nvSpPr>
          <p:spPr>
            <a:xfrm>
              <a:off x="4771278" y="3235159"/>
              <a:ext cx="695790" cy="208063"/>
            </a:xfrm>
            <a:prstGeom prst="rect">
              <a:avLst/>
            </a:prstGeom>
          </p:spPr>
          <p:txBody>
            <a:bodyPr vert="horz" wrap="square" lIns="128580" tIns="64290" rIns="128580" bIns="6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444225" y="2707140"/>
            <a:ext cx="1739254" cy="2337213"/>
            <a:chOff x="5148063" y="1781113"/>
            <a:chExt cx="1236871" cy="1662109"/>
          </a:xfrm>
        </p:grpSpPr>
        <p:sp>
          <p:nvSpPr>
            <p:cNvPr id="55" name="Isosceles Triangle 2"/>
            <p:cNvSpPr/>
            <p:nvPr/>
          </p:nvSpPr>
          <p:spPr>
            <a:xfrm>
              <a:off x="5148063" y="1781113"/>
              <a:ext cx="1236871" cy="1442653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Content Placeholder 2"/>
            <p:cNvSpPr txBox="1"/>
            <p:nvPr/>
          </p:nvSpPr>
          <p:spPr>
            <a:xfrm>
              <a:off x="5414366" y="3235159"/>
              <a:ext cx="695790" cy="208063"/>
            </a:xfrm>
            <a:prstGeom prst="rect">
              <a:avLst/>
            </a:prstGeom>
          </p:spPr>
          <p:txBody>
            <a:bodyPr vert="horz" wrap="square" lIns="128580" tIns="64290" rIns="128580" bIns="6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60307" y="3799447"/>
            <a:ext cx="1621842" cy="1244904"/>
            <a:chOff x="5799535" y="2557908"/>
            <a:chExt cx="1153373" cy="885314"/>
          </a:xfrm>
        </p:grpSpPr>
        <p:sp>
          <p:nvSpPr>
            <p:cNvPr id="58" name="Isosceles Triangle 2"/>
            <p:cNvSpPr/>
            <p:nvPr/>
          </p:nvSpPr>
          <p:spPr>
            <a:xfrm>
              <a:off x="5799535" y="2557908"/>
              <a:ext cx="1153373" cy="665859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Content Placeholder 2"/>
            <p:cNvSpPr txBox="1"/>
            <p:nvPr/>
          </p:nvSpPr>
          <p:spPr>
            <a:xfrm>
              <a:off x="6060556" y="3235159"/>
              <a:ext cx="695790" cy="208063"/>
            </a:xfrm>
            <a:prstGeom prst="rect">
              <a:avLst/>
            </a:prstGeom>
          </p:spPr>
          <p:txBody>
            <a:bodyPr vert="horz" wrap="square" lIns="128580" tIns="64290" rIns="128580" bIns="6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56596" y="3571221"/>
            <a:ext cx="1890998" cy="1473132"/>
            <a:chOff x="6365816" y="2395604"/>
            <a:chExt cx="1344784" cy="1047618"/>
          </a:xfrm>
        </p:grpSpPr>
        <p:sp>
          <p:nvSpPr>
            <p:cNvPr id="61" name="Isosceles Triangle 2"/>
            <p:cNvSpPr/>
            <p:nvPr/>
          </p:nvSpPr>
          <p:spPr>
            <a:xfrm>
              <a:off x="6365816" y="2395604"/>
              <a:ext cx="1344784" cy="828163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Content Placeholder 2"/>
            <p:cNvSpPr txBox="1"/>
            <p:nvPr/>
          </p:nvSpPr>
          <p:spPr>
            <a:xfrm>
              <a:off x="6690313" y="3235159"/>
              <a:ext cx="695790" cy="208063"/>
            </a:xfrm>
            <a:prstGeom prst="rect">
              <a:avLst/>
            </a:prstGeom>
          </p:spPr>
          <p:txBody>
            <a:bodyPr vert="horz" wrap="square" lIns="128580" tIns="64290" rIns="128580" bIns="6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0102096" y="3389394"/>
            <a:ext cx="1621842" cy="1654959"/>
            <a:chOff x="7038208" y="2266298"/>
            <a:chExt cx="1153373" cy="1176924"/>
          </a:xfrm>
        </p:grpSpPr>
        <p:sp>
          <p:nvSpPr>
            <p:cNvPr id="64" name="Isosceles Triangle 2"/>
            <p:cNvSpPr/>
            <p:nvPr/>
          </p:nvSpPr>
          <p:spPr>
            <a:xfrm>
              <a:off x="7038208" y="2266298"/>
              <a:ext cx="1153373" cy="957470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Content Placeholder 2"/>
            <p:cNvSpPr txBox="1"/>
            <p:nvPr/>
          </p:nvSpPr>
          <p:spPr>
            <a:xfrm>
              <a:off x="7266999" y="3235159"/>
              <a:ext cx="695790" cy="208063"/>
            </a:xfrm>
            <a:prstGeom prst="rect">
              <a:avLst/>
            </a:prstGeom>
          </p:spPr>
          <p:txBody>
            <a:bodyPr vert="horz" wrap="square" lIns="128580" tIns="64290" rIns="128580" bIns="6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/>
          <p:cNvSpPr/>
          <p:nvPr/>
        </p:nvSpPr>
        <p:spPr>
          <a:xfrm>
            <a:off x="2385204" y="208855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4" rIns="73814" bIns="73816" numCol="1" spcCol="1270" anchor="ctr" anchorCtr="0">
            <a:noAutofit/>
          </a:bodyPr>
          <a:lstStyle/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2385204" y="351364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2385204" y="493873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/>
          <p:nvPr/>
        </p:nvSpPr>
        <p:spPr>
          <a:xfrm flipH="1">
            <a:off x="7072278" y="208855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4" rIns="73814" bIns="73816" numCol="1" spcCol="1270" anchor="ctr" anchorCtr="0">
            <a:noAutofit/>
          </a:bodyPr>
          <a:lstStyle/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62"/>
          <p:cNvSpPr/>
          <p:nvPr/>
        </p:nvSpPr>
        <p:spPr>
          <a:xfrm flipH="1">
            <a:off x="7072278" y="351364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64"/>
          <p:cNvSpPr/>
          <p:nvPr/>
        </p:nvSpPr>
        <p:spPr>
          <a:xfrm flipH="1">
            <a:off x="7072278" y="493873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4775">
              <a:lnSpc>
                <a:spcPct val="15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Left-Right Arrow 61"/>
          <p:cNvSpPr/>
          <p:nvPr/>
        </p:nvSpPr>
        <p:spPr>
          <a:xfrm>
            <a:off x="5948333" y="244177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Left-Right Arrow 65"/>
          <p:cNvSpPr/>
          <p:nvPr/>
        </p:nvSpPr>
        <p:spPr>
          <a:xfrm>
            <a:off x="5948333" y="386686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Left-Right Arrow 66"/>
          <p:cNvSpPr/>
          <p:nvPr/>
        </p:nvSpPr>
        <p:spPr>
          <a:xfrm>
            <a:off x="5948333" y="529195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Text Placeholder 3"/>
          <p:cNvSpPr txBox="1"/>
          <p:nvPr/>
        </p:nvSpPr>
        <p:spPr>
          <a:xfrm>
            <a:off x="3102230" y="2147976"/>
            <a:ext cx="2362794" cy="8771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45"/>
          <p:cNvSpPr>
            <a:spLocks noEditPoints="1"/>
          </p:cNvSpPr>
          <p:nvPr/>
        </p:nvSpPr>
        <p:spPr bwMode="auto">
          <a:xfrm>
            <a:off x="2545177" y="2460506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 Placeholder 3"/>
          <p:cNvSpPr txBox="1"/>
          <p:nvPr/>
        </p:nvSpPr>
        <p:spPr>
          <a:xfrm>
            <a:off x="3102230" y="3568449"/>
            <a:ext cx="2362794" cy="8552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Freeform 45"/>
          <p:cNvSpPr>
            <a:spLocks noEditPoints="1"/>
          </p:cNvSpPr>
          <p:nvPr/>
        </p:nvSpPr>
        <p:spPr bwMode="auto">
          <a:xfrm>
            <a:off x="2545177" y="388097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Text Placeholder 3"/>
          <p:cNvSpPr txBox="1"/>
          <p:nvPr/>
        </p:nvSpPr>
        <p:spPr>
          <a:xfrm>
            <a:off x="3102230" y="5005701"/>
            <a:ext cx="2362794" cy="8552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Freeform 45"/>
          <p:cNvSpPr>
            <a:spLocks noEditPoints="1"/>
          </p:cNvSpPr>
          <p:nvPr/>
        </p:nvSpPr>
        <p:spPr bwMode="auto">
          <a:xfrm>
            <a:off x="2545177" y="5318231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Freeform 45"/>
          <p:cNvSpPr>
            <a:spLocks noEditPoints="1"/>
          </p:cNvSpPr>
          <p:nvPr/>
        </p:nvSpPr>
        <p:spPr bwMode="auto">
          <a:xfrm>
            <a:off x="9849513" y="2460506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 Placeholder 3"/>
          <p:cNvSpPr txBox="1"/>
          <p:nvPr/>
        </p:nvSpPr>
        <p:spPr>
          <a:xfrm>
            <a:off x="7388243" y="2147976"/>
            <a:ext cx="2362794" cy="8771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Freeform 45"/>
          <p:cNvSpPr>
            <a:spLocks noEditPoints="1"/>
          </p:cNvSpPr>
          <p:nvPr/>
        </p:nvSpPr>
        <p:spPr bwMode="auto">
          <a:xfrm>
            <a:off x="9849513" y="388097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Text Placeholder 3"/>
          <p:cNvSpPr txBox="1"/>
          <p:nvPr/>
        </p:nvSpPr>
        <p:spPr>
          <a:xfrm>
            <a:off x="7388243" y="3568449"/>
            <a:ext cx="2362794" cy="87716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Freeform 45"/>
          <p:cNvSpPr>
            <a:spLocks noEditPoints="1"/>
          </p:cNvSpPr>
          <p:nvPr/>
        </p:nvSpPr>
        <p:spPr bwMode="auto">
          <a:xfrm>
            <a:off x="9849513" y="5331043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Text Placeholder 3"/>
          <p:cNvSpPr txBox="1"/>
          <p:nvPr/>
        </p:nvSpPr>
        <p:spPr>
          <a:xfrm>
            <a:off x="7388243" y="5018513"/>
            <a:ext cx="2362794" cy="8552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24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964706" y="2009070"/>
            <a:ext cx="1431664" cy="12768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64706" y="3434163"/>
            <a:ext cx="1431664" cy="127682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964706" y="4859254"/>
            <a:ext cx="1431664" cy="127682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 flipH="1">
            <a:off x="10462380" y="2009070"/>
            <a:ext cx="1431664" cy="127683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 flipH="1">
            <a:off x="10462380" y="3434163"/>
            <a:ext cx="1431664" cy="12768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 flipH="1">
            <a:off x="10462380" y="4859254"/>
            <a:ext cx="1431664" cy="127682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005"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06</a:t>
            </a:r>
            <a:endParaRPr 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" grpId="0" animBg="1"/>
      <p:bldP spid="73" grpId="0" animBg="1"/>
      <p:bldP spid="46" grpId="0" animBg="1"/>
      <p:bldP spid="63" grpId="0" animBg="1"/>
      <p:bldP spid="65" grpId="0" animBg="1"/>
      <p:bldP spid="62" grpId="0" animBg="1"/>
      <p:bldP spid="66" grpId="0" animBg="1"/>
      <p:bldP spid="67" grpId="0" animBg="1"/>
      <p:bldP spid="74" grpId="0"/>
      <p:bldP spid="75" grpId="0" animBg="1"/>
      <p:bldP spid="78" grpId="0"/>
      <p:bldP spid="79" grpId="0" animBg="1"/>
      <p:bldP spid="80" grpId="0"/>
      <p:bldP spid="81" grpId="0" animBg="1"/>
      <p:bldP spid="84" grpId="0" animBg="1"/>
      <p:bldP spid="87" grpId="0"/>
      <p:bldP spid="90" grpId="0" animBg="1"/>
      <p:bldP spid="91" grpId="0"/>
      <p:bldP spid="92" grpId="0" animBg="1"/>
      <p:bldP spid="93" grpId="0"/>
      <p:bldP spid="68" grpId="0" animBg="1"/>
      <p:bldP spid="70" grpId="0" animBg="1"/>
      <p:bldP spid="72" grpId="0" animBg="1"/>
      <p:bldP spid="45" grpId="0" animBg="1"/>
      <p:bldP spid="48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4"/>
          <p:cNvGrpSpPr/>
          <p:nvPr/>
        </p:nvGrpSpPr>
        <p:grpSpPr>
          <a:xfrm>
            <a:off x="1539200" y="4372560"/>
            <a:ext cx="998196" cy="999031"/>
            <a:chOff x="1245350" y="3178283"/>
            <a:chExt cx="843049" cy="843755"/>
          </a:xfrm>
        </p:grpSpPr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245350" y="3178283"/>
              <a:ext cx="843049" cy="843755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1518737" y="3383239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88"/>
          <p:cNvGrpSpPr/>
          <p:nvPr/>
        </p:nvGrpSpPr>
        <p:grpSpPr>
          <a:xfrm>
            <a:off x="4753711" y="4155905"/>
            <a:ext cx="1431139" cy="1432339"/>
            <a:chOff x="3584844" y="2915264"/>
            <a:chExt cx="843049" cy="843755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584844" y="2915264"/>
              <a:ext cx="843049" cy="843755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83"/>
            <p:cNvSpPr>
              <a:spLocks noEditPoints="1"/>
            </p:cNvSpPr>
            <p:nvPr/>
          </p:nvSpPr>
          <p:spPr bwMode="auto">
            <a:xfrm>
              <a:off x="3907109" y="3188253"/>
              <a:ext cx="198518" cy="29777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90"/>
          <p:cNvGrpSpPr/>
          <p:nvPr/>
        </p:nvGrpSpPr>
        <p:grpSpPr>
          <a:xfrm>
            <a:off x="10478577" y="2892391"/>
            <a:ext cx="1014753" cy="1015603"/>
            <a:chOff x="7203324" y="1921403"/>
            <a:chExt cx="843049" cy="843755"/>
          </a:xfrm>
        </p:grpSpPr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7203324" y="1921403"/>
              <a:ext cx="843049" cy="843755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137"/>
            <p:cNvSpPr>
              <a:spLocks noEditPoints="1"/>
            </p:cNvSpPr>
            <p:nvPr/>
          </p:nvSpPr>
          <p:spPr bwMode="auto">
            <a:xfrm>
              <a:off x="7460025" y="2174501"/>
              <a:ext cx="329647" cy="337558"/>
            </a:xfrm>
            <a:custGeom>
              <a:avLst/>
              <a:gdLst/>
              <a:ahLst/>
              <a:cxnLst>
                <a:cxn ang="0">
                  <a:pos x="46" y="30"/>
                </a:cxn>
                <a:cxn ang="0">
                  <a:pos x="39" y="36"/>
                </a:cxn>
                <a:cxn ang="0">
                  <a:pos x="39" y="50"/>
                </a:cxn>
                <a:cxn ang="0">
                  <a:pos x="38" y="50"/>
                </a:cxn>
                <a:cxn ang="0">
                  <a:pos x="24" y="58"/>
                </a:cxn>
                <a:cxn ang="0">
                  <a:pos x="24" y="59"/>
                </a:cxn>
                <a:cxn ang="0">
                  <a:pos x="23" y="58"/>
                </a:cxn>
                <a:cxn ang="0">
                  <a:pos x="21" y="56"/>
                </a:cxn>
                <a:cxn ang="0">
                  <a:pos x="21" y="55"/>
                </a:cxn>
                <a:cxn ang="0">
                  <a:pos x="24" y="45"/>
                </a:cxn>
                <a:cxn ang="0">
                  <a:pos x="14" y="35"/>
                </a:cxn>
                <a:cxn ang="0">
                  <a:pos x="4" y="38"/>
                </a:cxn>
                <a:cxn ang="0">
                  <a:pos x="3" y="38"/>
                </a:cxn>
                <a:cxn ang="0">
                  <a:pos x="3" y="38"/>
                </a:cxn>
                <a:cxn ang="0">
                  <a:pos x="0" y="35"/>
                </a:cxn>
                <a:cxn ang="0">
                  <a:pos x="0" y="34"/>
                </a:cxn>
                <a:cxn ang="0">
                  <a:pos x="8" y="20"/>
                </a:cxn>
                <a:cxn ang="0">
                  <a:pos x="9" y="20"/>
                </a:cxn>
                <a:cxn ang="0">
                  <a:pos x="23" y="19"/>
                </a:cxn>
                <a:cxn ang="0">
                  <a:pos x="29" y="12"/>
                </a:cxn>
                <a:cxn ang="0">
                  <a:pos x="57" y="0"/>
                </a:cxn>
                <a:cxn ang="0">
                  <a:pos x="58" y="1"/>
                </a:cxn>
                <a:cxn ang="0">
                  <a:pos x="46" y="30"/>
                </a:cxn>
                <a:cxn ang="0">
                  <a:pos x="47" y="8"/>
                </a:cxn>
                <a:cxn ang="0">
                  <a:pos x="43" y="12"/>
                </a:cxn>
                <a:cxn ang="0">
                  <a:pos x="47" y="15"/>
                </a:cxn>
                <a:cxn ang="0">
                  <a:pos x="50" y="12"/>
                </a:cxn>
                <a:cxn ang="0">
                  <a:pos x="47" y="8"/>
                </a:cxn>
              </a:cxnLst>
              <a:rect l="0" t="0" r="r" b="b"/>
              <a:pathLst>
                <a:path w="58" h="59">
                  <a:moveTo>
                    <a:pt x="46" y="30"/>
                  </a:moveTo>
                  <a:cubicBezTo>
                    <a:pt x="44" y="32"/>
                    <a:pt x="42" y="34"/>
                    <a:pt x="39" y="36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8" y="50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9"/>
                    <a:pt x="23" y="58"/>
                    <a:pt x="23" y="5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0" y="55"/>
                    <a:pt x="21" y="5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7"/>
                    <a:pt x="27" y="14"/>
                    <a:pt x="29" y="12"/>
                  </a:cubicBezTo>
                  <a:cubicBezTo>
                    <a:pt x="38" y="3"/>
                    <a:pt x="45" y="0"/>
                    <a:pt x="57" y="0"/>
                  </a:cubicBezTo>
                  <a:cubicBezTo>
                    <a:pt x="58" y="0"/>
                    <a:pt x="58" y="1"/>
                    <a:pt x="58" y="1"/>
                  </a:cubicBezTo>
                  <a:cubicBezTo>
                    <a:pt x="58" y="13"/>
                    <a:pt x="55" y="21"/>
                    <a:pt x="46" y="30"/>
                  </a:cubicBezTo>
                  <a:close/>
                  <a:moveTo>
                    <a:pt x="47" y="8"/>
                  </a:moveTo>
                  <a:cubicBezTo>
                    <a:pt x="45" y="8"/>
                    <a:pt x="43" y="10"/>
                    <a:pt x="43" y="12"/>
                  </a:cubicBezTo>
                  <a:cubicBezTo>
                    <a:pt x="43" y="14"/>
                    <a:pt x="45" y="15"/>
                    <a:pt x="47" y="15"/>
                  </a:cubicBezTo>
                  <a:cubicBezTo>
                    <a:pt x="49" y="15"/>
                    <a:pt x="50" y="14"/>
                    <a:pt x="50" y="12"/>
                  </a:cubicBezTo>
                  <a:cubicBezTo>
                    <a:pt x="50" y="10"/>
                    <a:pt x="49" y="8"/>
                    <a:pt x="47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87"/>
          <p:cNvGrpSpPr/>
          <p:nvPr/>
        </p:nvGrpSpPr>
        <p:grpSpPr>
          <a:xfrm>
            <a:off x="6670499" y="2780583"/>
            <a:ext cx="1523532" cy="1524807"/>
            <a:chOff x="4592738" y="1758620"/>
            <a:chExt cx="843049" cy="843755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4592738" y="1758620"/>
              <a:ext cx="843049" cy="843755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53"/>
            <p:cNvSpPr/>
            <p:nvPr/>
          </p:nvSpPr>
          <p:spPr bwMode="auto">
            <a:xfrm>
              <a:off x="4838943" y="2032612"/>
              <a:ext cx="350639" cy="259998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89"/>
          <p:cNvGrpSpPr/>
          <p:nvPr/>
        </p:nvGrpSpPr>
        <p:grpSpPr>
          <a:xfrm>
            <a:off x="8727185" y="4155930"/>
            <a:ext cx="1431090" cy="1432288"/>
            <a:chOff x="5696894" y="2915264"/>
            <a:chExt cx="843049" cy="843755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96894" y="2915264"/>
              <a:ext cx="843049" cy="843755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5972842" y="3208084"/>
              <a:ext cx="291152" cy="258114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7" y="57"/>
                </a:cxn>
                <a:cxn ang="0">
                  <a:pos x="6" y="58"/>
                </a:cxn>
                <a:cxn ang="0">
                  <a:pos x="4" y="58"/>
                </a:cxn>
                <a:cxn ang="0">
                  <a:pos x="2" y="57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10" y="4"/>
                </a:cxn>
                <a:cxn ang="0">
                  <a:pos x="7" y="9"/>
                </a:cxn>
                <a:cxn ang="0">
                  <a:pos x="65" y="36"/>
                </a:cxn>
                <a:cxn ang="0">
                  <a:pos x="63" y="38"/>
                </a:cxn>
                <a:cxn ang="0">
                  <a:pos x="49" y="43"/>
                </a:cxn>
                <a:cxn ang="0">
                  <a:pos x="31" y="37"/>
                </a:cxn>
                <a:cxn ang="0">
                  <a:pos x="13" y="43"/>
                </a:cxn>
                <a:cxn ang="0">
                  <a:pos x="12" y="43"/>
                </a:cxn>
                <a:cxn ang="0">
                  <a:pos x="10" y="41"/>
                </a:cxn>
                <a:cxn ang="0">
                  <a:pos x="10" y="13"/>
                </a:cxn>
                <a:cxn ang="0">
                  <a:pos x="11" y="11"/>
                </a:cxn>
                <a:cxn ang="0">
                  <a:pos x="14" y="9"/>
                </a:cxn>
                <a:cxn ang="0">
                  <a:pos x="30" y="4"/>
                </a:cxn>
                <a:cxn ang="0">
                  <a:pos x="46" y="9"/>
                </a:cxn>
                <a:cxn ang="0">
                  <a:pos x="49" y="10"/>
                </a:cxn>
                <a:cxn ang="0">
                  <a:pos x="63" y="4"/>
                </a:cxn>
                <a:cxn ang="0">
                  <a:pos x="65" y="7"/>
                </a:cxn>
                <a:cxn ang="0">
                  <a:pos x="65" y="36"/>
                </a:cxn>
              </a:cxnLst>
              <a:rect l="0" t="0" r="r" b="b"/>
              <a:pathLst>
                <a:path w="65" h="58">
                  <a:moveTo>
                    <a:pt x="7" y="9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8"/>
                    <a:pt x="6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8"/>
                    <a:pt x="2" y="57"/>
                    <a:pt x="2" y="5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6"/>
                    <a:pt x="9" y="8"/>
                    <a:pt x="7" y="9"/>
                  </a:cubicBezTo>
                  <a:close/>
                  <a:moveTo>
                    <a:pt x="65" y="36"/>
                  </a:moveTo>
                  <a:cubicBezTo>
                    <a:pt x="65" y="37"/>
                    <a:pt x="65" y="38"/>
                    <a:pt x="63" y="38"/>
                  </a:cubicBezTo>
                  <a:cubicBezTo>
                    <a:pt x="59" y="41"/>
                    <a:pt x="54" y="43"/>
                    <a:pt x="49" y="43"/>
                  </a:cubicBezTo>
                  <a:cubicBezTo>
                    <a:pt x="43" y="43"/>
                    <a:pt x="39" y="37"/>
                    <a:pt x="31" y="37"/>
                  </a:cubicBezTo>
                  <a:cubicBezTo>
                    <a:pt x="25" y="37"/>
                    <a:pt x="19" y="40"/>
                    <a:pt x="13" y="43"/>
                  </a:cubicBezTo>
                  <a:cubicBezTo>
                    <a:pt x="13" y="43"/>
                    <a:pt x="12" y="43"/>
                    <a:pt x="12" y="43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1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9" y="7"/>
                    <a:pt x="24" y="4"/>
                    <a:pt x="30" y="4"/>
                  </a:cubicBezTo>
                  <a:cubicBezTo>
                    <a:pt x="36" y="4"/>
                    <a:pt x="40" y="6"/>
                    <a:pt x="46" y="9"/>
                  </a:cubicBezTo>
                  <a:cubicBezTo>
                    <a:pt x="47" y="9"/>
                    <a:pt x="48" y="10"/>
                    <a:pt x="49" y="10"/>
                  </a:cubicBezTo>
                  <a:cubicBezTo>
                    <a:pt x="55" y="10"/>
                    <a:pt x="61" y="4"/>
                    <a:pt x="63" y="4"/>
                  </a:cubicBezTo>
                  <a:cubicBezTo>
                    <a:pt x="64" y="4"/>
                    <a:pt x="65" y="6"/>
                    <a:pt x="65" y="7"/>
                  </a:cubicBezTo>
                  <a:lnTo>
                    <a:pt x="65" y="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5"/>
          <p:cNvGrpSpPr/>
          <p:nvPr/>
        </p:nvGrpSpPr>
        <p:grpSpPr>
          <a:xfrm>
            <a:off x="3050652" y="2780583"/>
            <a:ext cx="1185473" cy="1186465"/>
            <a:chOff x="2347176" y="2092666"/>
            <a:chExt cx="843049" cy="843755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347176" y="2092666"/>
              <a:ext cx="843049" cy="84375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65"/>
            <p:cNvSpPr>
              <a:spLocks noEditPoints="1"/>
            </p:cNvSpPr>
            <p:nvPr/>
          </p:nvSpPr>
          <p:spPr bwMode="auto">
            <a:xfrm>
              <a:off x="2585919" y="2347985"/>
              <a:ext cx="365563" cy="333116"/>
            </a:xfrm>
            <a:custGeom>
              <a:avLst/>
              <a:gdLst/>
              <a:ahLst/>
              <a:cxnLst>
                <a:cxn ang="0">
                  <a:pos x="45" y="41"/>
                </a:cxn>
                <a:cxn ang="0">
                  <a:pos x="47" y="50"/>
                </a:cxn>
                <a:cxn ang="0">
                  <a:pos x="40" y="56"/>
                </a:cxn>
                <a:cxn ang="0">
                  <a:pos x="31" y="60"/>
                </a:cxn>
                <a:cxn ang="0">
                  <a:pos x="21" y="60"/>
                </a:cxn>
                <a:cxn ang="0">
                  <a:pos x="13" y="56"/>
                </a:cxn>
                <a:cxn ang="0">
                  <a:pos x="5" y="50"/>
                </a:cxn>
                <a:cxn ang="0">
                  <a:pos x="8" y="41"/>
                </a:cxn>
                <a:cxn ang="0">
                  <a:pos x="0" y="32"/>
                </a:cxn>
                <a:cxn ang="0">
                  <a:pos x="9" y="26"/>
                </a:cxn>
                <a:cxn ang="0">
                  <a:pos x="5" y="20"/>
                </a:cxn>
                <a:cxn ang="0">
                  <a:pos x="17" y="18"/>
                </a:cxn>
                <a:cxn ang="0">
                  <a:pos x="22" y="10"/>
                </a:cxn>
                <a:cxn ang="0">
                  <a:pos x="32" y="17"/>
                </a:cxn>
                <a:cxn ang="0">
                  <a:pos x="41" y="14"/>
                </a:cxn>
                <a:cxn ang="0">
                  <a:pos x="47" y="22"/>
                </a:cxn>
                <a:cxn ang="0">
                  <a:pos x="51" y="30"/>
                </a:cxn>
                <a:cxn ang="0">
                  <a:pos x="26" y="25"/>
                </a:cxn>
                <a:cxn ang="0">
                  <a:pos x="36" y="35"/>
                </a:cxn>
                <a:cxn ang="0">
                  <a:pos x="72" y="19"/>
                </a:cxn>
                <a:cxn ang="0">
                  <a:pos x="72" y="27"/>
                </a:cxn>
                <a:cxn ang="0">
                  <a:pos x="62" y="25"/>
                </a:cxn>
                <a:cxn ang="0">
                  <a:pos x="52" y="27"/>
                </a:cxn>
                <a:cxn ang="0">
                  <a:pos x="53" y="19"/>
                </a:cxn>
                <a:cxn ang="0">
                  <a:pos x="53" y="11"/>
                </a:cxn>
                <a:cxn ang="0">
                  <a:pos x="52" y="3"/>
                </a:cxn>
                <a:cxn ang="0">
                  <a:pos x="62" y="4"/>
                </a:cxn>
                <a:cxn ang="0">
                  <a:pos x="67" y="0"/>
                </a:cxn>
                <a:cxn ang="0">
                  <a:pos x="70" y="9"/>
                </a:cxn>
                <a:cxn ang="0">
                  <a:pos x="78" y="18"/>
                </a:cxn>
                <a:cxn ang="0">
                  <a:pos x="70" y="62"/>
                </a:cxn>
                <a:cxn ang="0">
                  <a:pos x="67" y="71"/>
                </a:cxn>
                <a:cxn ang="0">
                  <a:pos x="61" y="66"/>
                </a:cxn>
                <a:cxn ang="0">
                  <a:pos x="52" y="68"/>
                </a:cxn>
                <a:cxn ang="0">
                  <a:pos x="47" y="59"/>
                </a:cxn>
                <a:cxn ang="0">
                  <a:pos x="54" y="50"/>
                </a:cxn>
                <a:cxn ang="0">
                  <a:pos x="57" y="41"/>
                </a:cxn>
                <a:cxn ang="0">
                  <a:pos x="63" y="46"/>
                </a:cxn>
                <a:cxn ang="0">
                  <a:pos x="72" y="44"/>
                </a:cxn>
                <a:cxn ang="0">
                  <a:pos x="72" y="52"/>
                </a:cxn>
                <a:cxn ang="0">
                  <a:pos x="62" y="10"/>
                </a:cxn>
                <a:cxn ang="0">
                  <a:pos x="67" y="15"/>
                </a:cxn>
                <a:cxn ang="0">
                  <a:pos x="57" y="56"/>
                </a:cxn>
                <a:cxn ang="0">
                  <a:pos x="62" y="51"/>
                </a:cxn>
              </a:cxnLst>
              <a:rect l="0" t="0" r="r" b="b"/>
              <a:pathLst>
                <a:path w="78" h="71">
                  <a:moveTo>
                    <a:pt x="52" y="39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5" y="46"/>
                    <a:pt x="46" y="47"/>
                    <a:pt x="47" y="49"/>
                  </a:cubicBezTo>
                  <a:cubicBezTo>
                    <a:pt x="47" y="49"/>
                    <a:pt x="47" y="49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6" y="52"/>
                    <a:pt x="42" y="56"/>
                    <a:pt x="41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3" y="53"/>
                    <a:pt x="32" y="54"/>
                  </a:cubicBezTo>
                  <a:cubicBezTo>
                    <a:pt x="32" y="56"/>
                    <a:pt x="32" y="58"/>
                    <a:pt x="31" y="60"/>
                  </a:cubicBezTo>
                  <a:cubicBezTo>
                    <a:pt x="31" y="61"/>
                    <a:pt x="30" y="61"/>
                    <a:pt x="30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1" y="61"/>
                    <a:pt x="21" y="60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4"/>
                    <a:pt x="18" y="53"/>
                    <a:pt x="17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5"/>
                    <a:pt x="5" y="51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8" y="43"/>
                    <a:pt x="8" y="42"/>
                    <a:pt x="8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8" y="27"/>
                    <a:pt x="9" y="26"/>
                  </a:cubicBezTo>
                  <a:cubicBezTo>
                    <a:pt x="8" y="25"/>
                    <a:pt x="7" y="23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6" y="19"/>
                    <a:pt x="11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7"/>
                    <a:pt x="20" y="17"/>
                  </a:cubicBezTo>
                  <a:cubicBezTo>
                    <a:pt x="21" y="15"/>
                    <a:pt x="21" y="13"/>
                    <a:pt x="21" y="11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5"/>
                    <a:pt x="47" y="20"/>
                    <a:pt x="47" y="21"/>
                  </a:cubicBezTo>
                  <a:cubicBezTo>
                    <a:pt x="47" y="21"/>
                    <a:pt x="47" y="21"/>
                    <a:pt x="47" y="22"/>
                  </a:cubicBezTo>
                  <a:cubicBezTo>
                    <a:pt x="46" y="23"/>
                    <a:pt x="45" y="25"/>
                    <a:pt x="43" y="26"/>
                  </a:cubicBezTo>
                  <a:cubicBezTo>
                    <a:pt x="44" y="27"/>
                    <a:pt x="44" y="28"/>
                    <a:pt x="45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2" y="31"/>
                    <a:pt x="52" y="32"/>
                  </a:cubicBezTo>
                  <a:lnTo>
                    <a:pt x="52" y="39"/>
                  </a:lnTo>
                  <a:close/>
                  <a:moveTo>
                    <a:pt x="26" y="25"/>
                  </a:moveTo>
                  <a:cubicBezTo>
                    <a:pt x="21" y="25"/>
                    <a:pt x="16" y="30"/>
                    <a:pt x="16" y="35"/>
                  </a:cubicBezTo>
                  <a:cubicBezTo>
                    <a:pt x="16" y="41"/>
                    <a:pt x="21" y="46"/>
                    <a:pt x="26" y="46"/>
                  </a:cubicBezTo>
                  <a:cubicBezTo>
                    <a:pt x="32" y="46"/>
                    <a:pt x="36" y="41"/>
                    <a:pt x="36" y="35"/>
                  </a:cubicBezTo>
                  <a:cubicBezTo>
                    <a:pt x="36" y="30"/>
                    <a:pt x="32" y="25"/>
                    <a:pt x="26" y="25"/>
                  </a:cubicBezTo>
                  <a:close/>
                  <a:moveTo>
                    <a:pt x="78" y="18"/>
                  </a:moveTo>
                  <a:cubicBezTo>
                    <a:pt x="78" y="18"/>
                    <a:pt x="72" y="19"/>
                    <a:pt x="72" y="19"/>
                  </a:cubicBezTo>
                  <a:cubicBezTo>
                    <a:pt x="71" y="20"/>
                    <a:pt x="71" y="20"/>
                    <a:pt x="70" y="21"/>
                  </a:cubicBezTo>
                  <a:cubicBezTo>
                    <a:pt x="71" y="22"/>
                    <a:pt x="72" y="26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68" y="30"/>
                    <a:pt x="67" y="30"/>
                  </a:cubicBezTo>
                  <a:cubicBezTo>
                    <a:pt x="67" y="30"/>
                    <a:pt x="64" y="26"/>
                    <a:pt x="63" y="25"/>
                  </a:cubicBezTo>
                  <a:cubicBezTo>
                    <a:pt x="63" y="25"/>
                    <a:pt x="63" y="25"/>
                    <a:pt x="62" y="25"/>
                  </a:cubicBezTo>
                  <a:cubicBezTo>
                    <a:pt x="62" y="25"/>
                    <a:pt x="61" y="25"/>
                    <a:pt x="61" y="25"/>
                  </a:cubicBezTo>
                  <a:cubicBezTo>
                    <a:pt x="61" y="26"/>
                    <a:pt x="58" y="30"/>
                    <a:pt x="57" y="30"/>
                  </a:cubicBezTo>
                  <a:cubicBezTo>
                    <a:pt x="57" y="30"/>
                    <a:pt x="53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4" y="22"/>
                    <a:pt x="54" y="21"/>
                  </a:cubicBezTo>
                  <a:cubicBezTo>
                    <a:pt x="53" y="20"/>
                    <a:pt x="53" y="20"/>
                    <a:pt x="53" y="19"/>
                  </a:cubicBezTo>
                  <a:cubicBezTo>
                    <a:pt x="52" y="19"/>
                    <a:pt x="47" y="18"/>
                    <a:pt x="47" y="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52" y="11"/>
                    <a:pt x="53" y="11"/>
                  </a:cubicBezTo>
                  <a:cubicBezTo>
                    <a:pt x="53" y="10"/>
                    <a:pt x="53" y="9"/>
                    <a:pt x="54" y="9"/>
                  </a:cubicBezTo>
                  <a:cubicBezTo>
                    <a:pt x="54" y="8"/>
                    <a:pt x="52" y="4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7" y="0"/>
                    <a:pt x="57" y="0"/>
                  </a:cubicBezTo>
                  <a:cubicBezTo>
                    <a:pt x="58" y="0"/>
                    <a:pt x="61" y="4"/>
                    <a:pt x="61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63" y="4"/>
                    <a:pt x="63" y="4"/>
                    <a:pt x="63" y="5"/>
                  </a:cubicBezTo>
                  <a:cubicBezTo>
                    <a:pt x="64" y="3"/>
                    <a:pt x="66" y="1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71" y="8"/>
                    <a:pt x="70" y="9"/>
                  </a:cubicBezTo>
                  <a:cubicBezTo>
                    <a:pt x="71" y="9"/>
                    <a:pt x="71" y="10"/>
                    <a:pt x="72" y="11"/>
                  </a:cubicBezTo>
                  <a:cubicBezTo>
                    <a:pt x="72" y="11"/>
                    <a:pt x="78" y="11"/>
                    <a:pt x="78" y="12"/>
                  </a:cubicBezTo>
                  <a:lnTo>
                    <a:pt x="78" y="18"/>
                  </a:lnTo>
                  <a:close/>
                  <a:moveTo>
                    <a:pt x="78" y="59"/>
                  </a:moveTo>
                  <a:cubicBezTo>
                    <a:pt x="78" y="59"/>
                    <a:pt x="72" y="60"/>
                    <a:pt x="72" y="60"/>
                  </a:cubicBezTo>
                  <a:cubicBezTo>
                    <a:pt x="71" y="61"/>
                    <a:pt x="71" y="61"/>
                    <a:pt x="70" y="62"/>
                  </a:cubicBezTo>
                  <a:cubicBezTo>
                    <a:pt x="71" y="63"/>
                    <a:pt x="72" y="67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68" y="71"/>
                    <a:pt x="67" y="71"/>
                  </a:cubicBezTo>
                  <a:cubicBezTo>
                    <a:pt x="67" y="71"/>
                    <a:pt x="64" y="67"/>
                    <a:pt x="63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6"/>
                    <a:pt x="61" y="66"/>
                    <a:pt x="61" y="66"/>
                  </a:cubicBezTo>
                  <a:cubicBezTo>
                    <a:pt x="61" y="67"/>
                    <a:pt x="58" y="71"/>
                    <a:pt x="57" y="71"/>
                  </a:cubicBezTo>
                  <a:cubicBezTo>
                    <a:pt x="57" y="71"/>
                    <a:pt x="53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7"/>
                    <a:pt x="54" y="63"/>
                    <a:pt x="54" y="62"/>
                  </a:cubicBezTo>
                  <a:cubicBezTo>
                    <a:pt x="53" y="61"/>
                    <a:pt x="53" y="61"/>
                    <a:pt x="53" y="60"/>
                  </a:cubicBezTo>
                  <a:cubicBezTo>
                    <a:pt x="52" y="60"/>
                    <a:pt x="47" y="59"/>
                    <a:pt x="47" y="59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2"/>
                    <a:pt x="52" y="52"/>
                    <a:pt x="53" y="52"/>
                  </a:cubicBezTo>
                  <a:cubicBezTo>
                    <a:pt x="53" y="51"/>
                    <a:pt x="53" y="50"/>
                    <a:pt x="54" y="50"/>
                  </a:cubicBezTo>
                  <a:cubicBezTo>
                    <a:pt x="54" y="49"/>
                    <a:pt x="52" y="45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3" y="44"/>
                    <a:pt x="57" y="41"/>
                    <a:pt x="57" y="41"/>
                  </a:cubicBezTo>
                  <a:cubicBezTo>
                    <a:pt x="58" y="41"/>
                    <a:pt x="61" y="45"/>
                    <a:pt x="61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4"/>
                    <a:pt x="66" y="4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5"/>
                    <a:pt x="71" y="49"/>
                    <a:pt x="70" y="50"/>
                  </a:cubicBezTo>
                  <a:cubicBezTo>
                    <a:pt x="71" y="50"/>
                    <a:pt x="71" y="51"/>
                    <a:pt x="72" y="52"/>
                  </a:cubicBezTo>
                  <a:cubicBezTo>
                    <a:pt x="72" y="52"/>
                    <a:pt x="78" y="52"/>
                    <a:pt x="78" y="53"/>
                  </a:cubicBezTo>
                  <a:lnTo>
                    <a:pt x="78" y="59"/>
                  </a:lnTo>
                  <a:close/>
                  <a:moveTo>
                    <a:pt x="62" y="10"/>
                  </a:moveTo>
                  <a:cubicBezTo>
                    <a:pt x="59" y="10"/>
                    <a:pt x="57" y="12"/>
                    <a:pt x="57" y="15"/>
                  </a:cubicBezTo>
                  <a:cubicBezTo>
                    <a:pt x="57" y="18"/>
                    <a:pt x="59" y="20"/>
                    <a:pt x="62" y="20"/>
                  </a:cubicBezTo>
                  <a:cubicBezTo>
                    <a:pt x="65" y="20"/>
                    <a:pt x="67" y="18"/>
                    <a:pt x="67" y="15"/>
                  </a:cubicBezTo>
                  <a:cubicBezTo>
                    <a:pt x="67" y="12"/>
                    <a:pt x="65" y="10"/>
                    <a:pt x="62" y="10"/>
                  </a:cubicBezTo>
                  <a:close/>
                  <a:moveTo>
                    <a:pt x="62" y="51"/>
                  </a:moveTo>
                  <a:cubicBezTo>
                    <a:pt x="59" y="51"/>
                    <a:pt x="57" y="53"/>
                    <a:pt x="57" y="56"/>
                  </a:cubicBezTo>
                  <a:cubicBezTo>
                    <a:pt x="57" y="59"/>
                    <a:pt x="59" y="61"/>
                    <a:pt x="62" y="61"/>
                  </a:cubicBezTo>
                  <a:cubicBezTo>
                    <a:pt x="65" y="61"/>
                    <a:pt x="67" y="59"/>
                    <a:pt x="67" y="56"/>
                  </a:cubicBezTo>
                  <a:cubicBezTo>
                    <a:pt x="67" y="53"/>
                    <a:pt x="65" y="51"/>
                    <a:pt x="62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10" name="Straight Connector 109"/>
          <p:cNvCxnSpPr/>
          <p:nvPr/>
        </p:nvCxnSpPr>
        <p:spPr>
          <a:xfrm rot="5400000" flipH="1" flipV="1">
            <a:off x="2538071" y="3896962"/>
            <a:ext cx="514752" cy="510413"/>
          </a:xfrm>
          <a:prstGeom prst="line">
            <a:avLst/>
          </a:prstGeom>
          <a:ln w="19050" cap="rnd">
            <a:solidFill>
              <a:schemeClr val="tx2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 flipH="1" flipV="1">
            <a:off x="6136286" y="3896962"/>
            <a:ext cx="514752" cy="510413"/>
          </a:xfrm>
          <a:prstGeom prst="line">
            <a:avLst/>
          </a:prstGeom>
          <a:ln w="19050" cap="rnd">
            <a:solidFill>
              <a:schemeClr val="tx2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 flipH="1" flipV="1">
            <a:off x="10081617" y="3841058"/>
            <a:ext cx="514752" cy="510413"/>
          </a:xfrm>
          <a:prstGeom prst="line">
            <a:avLst/>
          </a:prstGeom>
          <a:ln w="19050" cap="rnd">
            <a:solidFill>
              <a:schemeClr val="tx2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 flipH="1">
            <a:off x="8268775" y="3896964"/>
            <a:ext cx="514752" cy="510413"/>
          </a:xfrm>
          <a:prstGeom prst="line">
            <a:avLst/>
          </a:prstGeom>
          <a:ln w="19050" cap="rnd">
            <a:solidFill>
              <a:schemeClr val="tx2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16200000" flipH="1">
            <a:off x="4213658" y="3896964"/>
            <a:ext cx="514752" cy="510413"/>
          </a:xfrm>
          <a:prstGeom prst="line">
            <a:avLst/>
          </a:prstGeom>
          <a:ln w="19050" cap="rnd">
            <a:solidFill>
              <a:schemeClr val="tx2">
                <a:lumMod val="25000"/>
                <a:lumOff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oter Text"/>
          <p:cNvSpPr txBox="1"/>
          <p:nvPr/>
        </p:nvSpPr>
        <p:spPr>
          <a:xfrm>
            <a:off x="883865" y="5676441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Footer Text"/>
          <p:cNvSpPr txBox="1"/>
          <p:nvPr/>
        </p:nvSpPr>
        <p:spPr>
          <a:xfrm>
            <a:off x="2475611" y="1900996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Footer Text"/>
          <p:cNvSpPr txBox="1"/>
          <p:nvPr/>
        </p:nvSpPr>
        <p:spPr>
          <a:xfrm>
            <a:off x="6295753" y="1900996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，修改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Footer Text"/>
          <p:cNvSpPr txBox="1"/>
          <p:nvPr/>
        </p:nvSpPr>
        <p:spPr>
          <a:xfrm>
            <a:off x="9831716" y="1900996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Footer Text"/>
          <p:cNvSpPr txBox="1"/>
          <p:nvPr/>
        </p:nvSpPr>
        <p:spPr>
          <a:xfrm>
            <a:off x="8294340" y="5676441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Footer Text"/>
          <p:cNvSpPr txBox="1"/>
          <p:nvPr/>
        </p:nvSpPr>
        <p:spPr>
          <a:xfrm>
            <a:off x="4325119" y="5676441"/>
            <a:ext cx="2296784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962" t="-2207" r="-5962" b="-22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992807" y="3060294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内容介绍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3223639" y="2506360"/>
            <a:ext cx="384592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479419" y="1614088"/>
            <a:ext cx="2808782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23900" dirty="0" smtClean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3900" b="1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6"/>
          <p:cNvSpPr/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7"/>
          <p:cNvSpPr/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23" grpId="0"/>
      <p:bldP spid="5124" grpId="0"/>
      <p:bldP spid="5125" grpId="0" animBg="1"/>
      <p:bldP spid="7" grpId="0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0"/>
          <p:cNvSpPr/>
          <p:nvPr/>
        </p:nvSpPr>
        <p:spPr bwMode="auto">
          <a:xfrm>
            <a:off x="5803567" y="3461339"/>
            <a:ext cx="1581355" cy="1596273"/>
          </a:xfrm>
          <a:custGeom>
            <a:avLst/>
            <a:gdLst/>
            <a:ahLst/>
            <a:cxnLst>
              <a:cxn ang="0">
                <a:pos x="0" y="397"/>
              </a:cxn>
              <a:cxn ang="0">
                <a:pos x="0" y="345"/>
              </a:cxn>
              <a:cxn ang="0">
                <a:pos x="46" y="299"/>
              </a:cxn>
              <a:cxn ang="0">
                <a:pos x="46" y="98"/>
              </a:cxn>
              <a:cxn ang="0">
                <a:pos x="145" y="0"/>
              </a:cxn>
              <a:cxn ang="0">
                <a:pos x="394" y="0"/>
              </a:cxn>
              <a:cxn ang="0">
                <a:pos x="394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299"/>
              </a:cxn>
              <a:cxn ang="0">
                <a:pos x="0" y="397"/>
              </a:cxn>
            </a:cxnLst>
            <a:rect l="0" t="0" r="r" b="b"/>
            <a:pathLst>
              <a:path w="394" h="397">
                <a:moveTo>
                  <a:pt x="0" y="397"/>
                </a:moveTo>
                <a:cubicBezTo>
                  <a:pt x="0" y="345"/>
                  <a:pt x="0" y="345"/>
                  <a:pt x="0" y="345"/>
                </a:cubicBezTo>
                <a:cubicBezTo>
                  <a:pt x="26" y="345"/>
                  <a:pt x="46" y="324"/>
                  <a:pt x="46" y="29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52"/>
                  <a:pt x="394" y="52"/>
                  <a:pt x="394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299"/>
                  <a:pt x="98" y="299"/>
                  <a:pt x="98" y="299"/>
                </a:cubicBezTo>
                <a:cubicBezTo>
                  <a:pt x="98" y="353"/>
                  <a:pt x="54" y="397"/>
                  <a:pt x="0" y="397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9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14"/>
          <p:cNvSpPr/>
          <p:nvPr/>
        </p:nvSpPr>
        <p:spPr bwMode="auto">
          <a:xfrm>
            <a:off x="8667780" y="3603393"/>
            <a:ext cx="1285473" cy="924943"/>
          </a:xfrm>
          <a:custGeom>
            <a:avLst/>
            <a:gdLst/>
            <a:ahLst/>
            <a:cxnLst>
              <a:cxn ang="0">
                <a:pos x="0" y="230"/>
              </a:cxn>
              <a:cxn ang="0">
                <a:pos x="0" y="178"/>
              </a:cxn>
              <a:cxn ang="0">
                <a:pos x="46" y="132"/>
              </a:cxn>
              <a:cxn ang="0">
                <a:pos x="46" y="98"/>
              </a:cxn>
              <a:cxn ang="0">
                <a:pos x="144" y="0"/>
              </a:cxn>
              <a:cxn ang="0">
                <a:pos x="320" y="0"/>
              </a:cxn>
              <a:cxn ang="0">
                <a:pos x="320" y="52"/>
              </a:cxn>
              <a:cxn ang="0">
                <a:pos x="144" y="52"/>
              </a:cxn>
              <a:cxn ang="0">
                <a:pos x="98" y="98"/>
              </a:cxn>
              <a:cxn ang="0">
                <a:pos x="98" y="132"/>
              </a:cxn>
              <a:cxn ang="0">
                <a:pos x="0" y="230"/>
              </a:cxn>
            </a:cxnLst>
            <a:rect l="0" t="0" r="r" b="b"/>
            <a:pathLst>
              <a:path w="320" h="230">
                <a:moveTo>
                  <a:pt x="0" y="230"/>
                </a:moveTo>
                <a:cubicBezTo>
                  <a:pt x="0" y="178"/>
                  <a:pt x="0" y="178"/>
                  <a:pt x="0" y="178"/>
                </a:cubicBezTo>
                <a:cubicBezTo>
                  <a:pt x="25" y="178"/>
                  <a:pt x="46" y="157"/>
                  <a:pt x="46" y="132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86"/>
                  <a:pt x="54" y="230"/>
                  <a:pt x="0" y="23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9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18"/>
          <p:cNvSpPr/>
          <p:nvPr/>
        </p:nvSpPr>
        <p:spPr bwMode="auto">
          <a:xfrm>
            <a:off x="7379822" y="3466734"/>
            <a:ext cx="1287958" cy="1056723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9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3232620" y="4007330"/>
            <a:ext cx="1285473" cy="1673352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9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30"/>
          <p:cNvSpPr>
            <a:spLocks noEditPoints="1"/>
          </p:cNvSpPr>
          <p:nvPr/>
        </p:nvSpPr>
        <p:spPr bwMode="auto">
          <a:xfrm>
            <a:off x="883485" y="4988430"/>
            <a:ext cx="1148719" cy="1148719"/>
          </a:xfrm>
          <a:custGeom>
            <a:avLst/>
            <a:gdLst/>
            <a:ahLst/>
            <a:cxnLst>
              <a:cxn ang="0">
                <a:pos x="143" y="286"/>
              </a:cxn>
              <a:cxn ang="0">
                <a:pos x="0" y="143"/>
              </a:cxn>
              <a:cxn ang="0">
                <a:pos x="143" y="0"/>
              </a:cxn>
              <a:cxn ang="0">
                <a:pos x="286" y="143"/>
              </a:cxn>
              <a:cxn ang="0">
                <a:pos x="143" y="286"/>
              </a:cxn>
              <a:cxn ang="0">
                <a:pos x="143" y="52"/>
              </a:cxn>
              <a:cxn ang="0">
                <a:pos x="52" y="143"/>
              </a:cxn>
              <a:cxn ang="0">
                <a:pos x="143" y="234"/>
              </a:cxn>
              <a:cxn ang="0">
                <a:pos x="234" y="143"/>
              </a:cxn>
              <a:cxn ang="0">
                <a:pos x="143" y="52"/>
              </a:cxn>
            </a:cxnLst>
            <a:rect l="0" t="0" r="r" b="b"/>
            <a:pathLst>
              <a:path w="286" h="286">
                <a:moveTo>
                  <a:pt x="143" y="286"/>
                </a:moveTo>
                <a:cubicBezTo>
                  <a:pt x="65" y="286"/>
                  <a:pt x="0" y="222"/>
                  <a:pt x="0" y="143"/>
                </a:cubicBezTo>
                <a:cubicBezTo>
                  <a:pt x="0" y="64"/>
                  <a:pt x="65" y="0"/>
                  <a:pt x="143" y="0"/>
                </a:cubicBezTo>
                <a:cubicBezTo>
                  <a:pt x="222" y="0"/>
                  <a:pt x="286" y="64"/>
                  <a:pt x="286" y="143"/>
                </a:cubicBezTo>
                <a:cubicBezTo>
                  <a:pt x="286" y="222"/>
                  <a:pt x="222" y="286"/>
                  <a:pt x="143" y="286"/>
                </a:cubicBezTo>
                <a:moveTo>
                  <a:pt x="143" y="52"/>
                </a:moveTo>
                <a:cubicBezTo>
                  <a:pt x="93" y="52"/>
                  <a:pt x="52" y="93"/>
                  <a:pt x="52" y="143"/>
                </a:cubicBezTo>
                <a:cubicBezTo>
                  <a:pt x="52" y="193"/>
                  <a:pt x="93" y="234"/>
                  <a:pt x="143" y="234"/>
                </a:cubicBezTo>
                <a:cubicBezTo>
                  <a:pt x="193" y="234"/>
                  <a:pt x="234" y="193"/>
                  <a:pt x="234" y="143"/>
                </a:cubicBezTo>
                <a:cubicBezTo>
                  <a:pt x="234" y="93"/>
                  <a:pt x="193" y="52"/>
                  <a:pt x="143" y="52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9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0455" y="5362734"/>
            <a:ext cx="954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38513" y="3542214"/>
            <a:ext cx="184731" cy="274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1123" y="5476889"/>
            <a:ext cx="1221497" cy="201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id-ID" sz="9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18"/>
          <p:cNvSpPr/>
          <p:nvPr/>
        </p:nvSpPr>
        <p:spPr bwMode="auto">
          <a:xfrm>
            <a:off x="4515544" y="4007265"/>
            <a:ext cx="1287958" cy="1064736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9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9944756" y="2130855"/>
            <a:ext cx="1285473" cy="1673352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9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0501997" y="2019158"/>
            <a:ext cx="1385430" cy="43661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id-ID" sz="9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Content Placeholder 2"/>
          <p:cNvSpPr txBox="1"/>
          <p:nvPr/>
        </p:nvSpPr>
        <p:spPr>
          <a:xfrm>
            <a:off x="4471259" y="5891214"/>
            <a:ext cx="7562936" cy="726500"/>
          </a:xfrm>
          <a:prstGeom prst="rect">
            <a:avLst/>
          </a:prstGeom>
        </p:spPr>
        <p:txBody>
          <a:bodyPr vert="horz" lIns="96435" tIns="48218" rIns="96435" bIns="4821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34446" y="2879513"/>
            <a:ext cx="2224289" cy="878670"/>
            <a:chOff x="3379735" y="2398844"/>
            <a:chExt cx="2109071" cy="833155"/>
          </a:xfrm>
        </p:grpSpPr>
        <p:sp>
          <p:nvSpPr>
            <p:cNvPr id="40" name="Content Placeholder 2"/>
            <p:cNvSpPr txBox="1"/>
            <p:nvPr/>
          </p:nvSpPr>
          <p:spPr>
            <a:xfrm>
              <a:off x="3684167" y="2398844"/>
              <a:ext cx="1522988" cy="263905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Title 13"/>
            <p:cNvSpPr txBox="1"/>
            <p:nvPr/>
          </p:nvSpPr>
          <p:spPr>
            <a:xfrm>
              <a:off x="3379735" y="2672470"/>
              <a:ext cx="2109071" cy="559529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11516" y="4716224"/>
            <a:ext cx="2224289" cy="876164"/>
            <a:chOff x="3379735" y="2401220"/>
            <a:chExt cx="2109071" cy="830779"/>
          </a:xfrm>
        </p:grpSpPr>
        <p:sp>
          <p:nvSpPr>
            <p:cNvPr id="49" name="Content Placeholder 2"/>
            <p:cNvSpPr txBox="1"/>
            <p:nvPr/>
          </p:nvSpPr>
          <p:spPr>
            <a:xfrm>
              <a:off x="3672776" y="2401220"/>
              <a:ext cx="1522988" cy="263905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Title 13"/>
            <p:cNvSpPr txBox="1"/>
            <p:nvPr/>
          </p:nvSpPr>
          <p:spPr>
            <a:xfrm>
              <a:off x="3379735" y="2672470"/>
              <a:ext cx="2109071" cy="559529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745099" y="2271319"/>
            <a:ext cx="2224289" cy="858816"/>
            <a:chOff x="3379735" y="2417669"/>
            <a:chExt cx="2109071" cy="814330"/>
          </a:xfrm>
        </p:grpSpPr>
        <p:sp>
          <p:nvSpPr>
            <p:cNvPr id="52" name="Content Placeholder 2"/>
            <p:cNvSpPr txBox="1"/>
            <p:nvPr/>
          </p:nvSpPr>
          <p:spPr>
            <a:xfrm>
              <a:off x="3727201" y="2417669"/>
              <a:ext cx="1522988" cy="263905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id-ID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Title 13"/>
            <p:cNvSpPr txBox="1"/>
            <p:nvPr/>
          </p:nvSpPr>
          <p:spPr>
            <a:xfrm>
              <a:off x="3379735" y="2672470"/>
              <a:ext cx="2109071" cy="559529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2"/>
          <p:cNvGrpSpPr/>
          <p:nvPr/>
        </p:nvGrpSpPr>
        <p:grpSpPr>
          <a:xfrm>
            <a:off x="1079931" y="3953570"/>
            <a:ext cx="2224289" cy="878670"/>
            <a:chOff x="3379735" y="2398844"/>
            <a:chExt cx="2109071" cy="833155"/>
          </a:xfrm>
        </p:grpSpPr>
        <p:sp>
          <p:nvSpPr>
            <p:cNvPr id="37" name="Content Placeholder 2"/>
            <p:cNvSpPr txBox="1"/>
            <p:nvPr/>
          </p:nvSpPr>
          <p:spPr>
            <a:xfrm>
              <a:off x="3684167" y="2398844"/>
              <a:ext cx="1522988" cy="263905"/>
            </a:xfrm>
            <a:prstGeom prst="rect">
              <a:avLst/>
            </a:prstGeom>
          </p:spPr>
          <p:txBody>
            <a:bodyPr vert="horz" lIns="96435" tIns="48218" rIns="96435" bIns="48218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Title 13"/>
            <p:cNvSpPr txBox="1"/>
            <p:nvPr/>
          </p:nvSpPr>
          <p:spPr>
            <a:xfrm>
              <a:off x="3379735" y="2672470"/>
              <a:ext cx="2109071" cy="559529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 animBg="1"/>
      <p:bldP spid="17" grpId="0" animBg="1"/>
      <p:bldP spid="18" grpId="0" animBg="1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09391" y="1607241"/>
            <a:ext cx="8940422" cy="2209992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09391" y="3917688"/>
            <a:ext cx="2109538" cy="130590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09391" y="5324046"/>
            <a:ext cx="2109538" cy="130590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19383" y="3917687"/>
            <a:ext cx="2109538" cy="2712263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429375" y="3917687"/>
            <a:ext cx="4520438" cy="2712263"/>
            <a:chOff x="4572000" y="2786064"/>
            <a:chExt cx="3214710" cy="1928826"/>
          </a:xfrm>
        </p:grpSpPr>
        <p:sp>
          <p:nvSpPr>
            <p:cNvPr id="14" name="Rectangle 13"/>
            <p:cNvSpPr/>
            <p:nvPr/>
          </p:nvSpPr>
          <p:spPr>
            <a:xfrm>
              <a:off x="4572000" y="2786064"/>
              <a:ext cx="3214710" cy="19288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16"/>
            <p:cNvGrpSpPr/>
            <p:nvPr/>
          </p:nvGrpSpPr>
          <p:grpSpPr>
            <a:xfrm>
              <a:off x="4714876" y="2928940"/>
              <a:ext cx="2857520" cy="1158423"/>
              <a:chOff x="4714876" y="2928940"/>
              <a:chExt cx="2857520" cy="115842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714876" y="3643320"/>
                <a:ext cx="2857520" cy="444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  <a:endPara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14876" y="2928940"/>
                <a:ext cx="1444577" cy="297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  <a:endPara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4857752" y="3500444"/>
                <a:ext cx="714380" cy="1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矩形 18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1165328" y="4661041"/>
            <a:ext cx="3750263" cy="107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137"/>
          <p:cNvGrpSpPr/>
          <p:nvPr/>
        </p:nvGrpSpPr>
        <p:grpSpPr>
          <a:xfrm>
            <a:off x="1502228" y="2303735"/>
            <a:ext cx="301358" cy="2317121"/>
            <a:chOff x="1074408" y="1485901"/>
            <a:chExt cx="214311" cy="1647821"/>
          </a:xfrm>
        </p:grpSpPr>
        <p:cxnSp>
          <p:nvCxnSpPr>
            <p:cNvPr id="91" name="Straight Connector 90"/>
            <p:cNvCxnSpPr/>
            <p:nvPr/>
          </p:nvCxnSpPr>
          <p:spPr>
            <a:xfrm rot="16200000" flipV="1">
              <a:off x="359569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/>
            <p:cNvSpPr/>
            <p:nvPr/>
          </p:nvSpPr>
          <p:spPr>
            <a:xfrm>
              <a:off x="1074408" y="2190750"/>
              <a:ext cx="214311" cy="94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38"/>
          <p:cNvGrpSpPr/>
          <p:nvPr/>
        </p:nvGrpSpPr>
        <p:grpSpPr>
          <a:xfrm>
            <a:off x="2035839" y="2303735"/>
            <a:ext cx="301358" cy="2317121"/>
            <a:chOff x="1447800" y="1485901"/>
            <a:chExt cx="214311" cy="1647821"/>
          </a:xfrm>
        </p:grpSpPr>
        <p:cxnSp>
          <p:nvCxnSpPr>
            <p:cNvPr id="98" name="Straight Connector 97"/>
            <p:cNvCxnSpPr/>
            <p:nvPr/>
          </p:nvCxnSpPr>
          <p:spPr>
            <a:xfrm rot="16200000" flipV="1">
              <a:off x="732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/>
            <p:cNvSpPr/>
            <p:nvPr/>
          </p:nvSpPr>
          <p:spPr>
            <a:xfrm>
              <a:off x="1447800" y="1962150"/>
              <a:ext cx="214311" cy="11715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139"/>
          <p:cNvGrpSpPr/>
          <p:nvPr/>
        </p:nvGrpSpPr>
        <p:grpSpPr>
          <a:xfrm>
            <a:off x="2569451" y="2303735"/>
            <a:ext cx="301358" cy="2317121"/>
            <a:chOff x="1828800" y="1485901"/>
            <a:chExt cx="214311" cy="1647821"/>
          </a:xfrm>
        </p:grpSpPr>
        <p:cxnSp>
          <p:nvCxnSpPr>
            <p:cNvPr id="104" name="Straight Connector 103"/>
            <p:cNvCxnSpPr/>
            <p:nvPr/>
          </p:nvCxnSpPr>
          <p:spPr>
            <a:xfrm rot="16200000" flipV="1">
              <a:off x="1113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1828800" y="1809750"/>
              <a:ext cx="214311" cy="13239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140"/>
          <p:cNvGrpSpPr/>
          <p:nvPr/>
        </p:nvGrpSpPr>
        <p:grpSpPr>
          <a:xfrm>
            <a:off x="3103063" y="2303735"/>
            <a:ext cx="301358" cy="2317121"/>
            <a:chOff x="2209800" y="1485901"/>
            <a:chExt cx="214311" cy="1647821"/>
          </a:xfrm>
        </p:grpSpPr>
        <p:cxnSp>
          <p:nvCxnSpPr>
            <p:cNvPr id="108" name="Straight Connector 107"/>
            <p:cNvCxnSpPr/>
            <p:nvPr/>
          </p:nvCxnSpPr>
          <p:spPr>
            <a:xfrm rot="16200000" flipV="1">
              <a:off x="1494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ed Rectangle 120"/>
            <p:cNvSpPr/>
            <p:nvPr/>
          </p:nvSpPr>
          <p:spPr>
            <a:xfrm>
              <a:off x="2209800" y="2419350"/>
              <a:ext cx="214311" cy="71437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141"/>
          <p:cNvGrpSpPr/>
          <p:nvPr/>
        </p:nvGrpSpPr>
        <p:grpSpPr>
          <a:xfrm>
            <a:off x="3636674" y="2303735"/>
            <a:ext cx="301358" cy="2317121"/>
            <a:chOff x="2667000" y="1485901"/>
            <a:chExt cx="214311" cy="1647821"/>
          </a:xfrm>
        </p:grpSpPr>
        <p:cxnSp>
          <p:nvCxnSpPr>
            <p:cNvPr id="128" name="Straight Connector 127"/>
            <p:cNvCxnSpPr/>
            <p:nvPr/>
          </p:nvCxnSpPr>
          <p:spPr>
            <a:xfrm rot="16200000" flipV="1">
              <a:off x="19521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ounded Rectangle 128"/>
            <p:cNvSpPr/>
            <p:nvPr/>
          </p:nvSpPr>
          <p:spPr>
            <a:xfrm>
              <a:off x="2667000" y="1962150"/>
              <a:ext cx="214311" cy="11715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142"/>
          <p:cNvGrpSpPr/>
          <p:nvPr/>
        </p:nvGrpSpPr>
        <p:grpSpPr>
          <a:xfrm>
            <a:off x="4170289" y="2303735"/>
            <a:ext cx="301358" cy="2317121"/>
            <a:chOff x="2971800" y="1485901"/>
            <a:chExt cx="214311" cy="1647821"/>
          </a:xfrm>
        </p:grpSpPr>
        <p:cxnSp>
          <p:nvCxnSpPr>
            <p:cNvPr id="136" name="Straight Connector 135"/>
            <p:cNvCxnSpPr/>
            <p:nvPr/>
          </p:nvCxnSpPr>
          <p:spPr>
            <a:xfrm rot="16200000" flipV="1">
              <a:off x="2256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/>
            <p:cNvSpPr/>
            <p:nvPr/>
          </p:nvSpPr>
          <p:spPr>
            <a:xfrm>
              <a:off x="2971800" y="1809750"/>
              <a:ext cx="214311" cy="132397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1532831" y="4810264"/>
            <a:ext cx="22762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2071102" y="4810264"/>
            <a:ext cx="22762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609373" y="4810264"/>
            <a:ext cx="22762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85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3147644" y="4810264"/>
            <a:ext cx="22762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685915" y="4810264"/>
            <a:ext cx="22762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224186" y="4810264"/>
            <a:ext cx="22762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Group 149"/>
          <p:cNvGrpSpPr/>
          <p:nvPr/>
        </p:nvGrpSpPr>
        <p:grpSpPr>
          <a:xfrm>
            <a:off x="6447491" y="2218338"/>
            <a:ext cx="2227330" cy="618888"/>
            <a:chOff x="4597686" y="3155872"/>
            <a:chExt cx="1583966" cy="440122"/>
          </a:xfrm>
        </p:grpSpPr>
        <p:sp>
          <p:nvSpPr>
            <p:cNvPr id="151" name="TextBox 150"/>
            <p:cNvSpPr txBox="1"/>
            <p:nvPr/>
          </p:nvSpPr>
          <p:spPr>
            <a:xfrm>
              <a:off x="4597686" y="3155872"/>
              <a:ext cx="1542506" cy="15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7686" y="3348938"/>
              <a:ext cx="1583966" cy="24705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52"/>
          <p:cNvGrpSpPr/>
          <p:nvPr/>
        </p:nvGrpSpPr>
        <p:grpSpPr>
          <a:xfrm>
            <a:off x="9444690" y="2218338"/>
            <a:ext cx="2169031" cy="618888"/>
            <a:chOff x="6978976" y="3155872"/>
            <a:chExt cx="1542507" cy="440122"/>
          </a:xfrm>
        </p:grpSpPr>
        <p:sp>
          <p:nvSpPr>
            <p:cNvPr id="154" name="TextBox 153"/>
            <p:cNvSpPr txBox="1"/>
            <p:nvPr/>
          </p:nvSpPr>
          <p:spPr>
            <a:xfrm>
              <a:off x="6978977" y="3155872"/>
              <a:ext cx="1542506" cy="15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978976" y="3348938"/>
              <a:ext cx="1542507" cy="24705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55"/>
          <p:cNvGrpSpPr/>
          <p:nvPr/>
        </p:nvGrpSpPr>
        <p:grpSpPr>
          <a:xfrm>
            <a:off x="6447490" y="3126359"/>
            <a:ext cx="2169031" cy="618888"/>
            <a:chOff x="4597685" y="3914331"/>
            <a:chExt cx="1542507" cy="440122"/>
          </a:xfrm>
        </p:grpSpPr>
        <p:sp>
          <p:nvSpPr>
            <p:cNvPr id="157" name="TextBox 156"/>
            <p:cNvSpPr txBox="1"/>
            <p:nvPr/>
          </p:nvSpPr>
          <p:spPr>
            <a:xfrm>
              <a:off x="4597686" y="3914331"/>
              <a:ext cx="1542506" cy="15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597685" y="4107397"/>
              <a:ext cx="1542507" cy="24705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58"/>
          <p:cNvGrpSpPr/>
          <p:nvPr/>
        </p:nvGrpSpPr>
        <p:grpSpPr>
          <a:xfrm>
            <a:off x="9444690" y="3126360"/>
            <a:ext cx="2169031" cy="640816"/>
            <a:chOff x="6978976" y="3914331"/>
            <a:chExt cx="1542507" cy="455716"/>
          </a:xfrm>
        </p:grpSpPr>
        <p:sp>
          <p:nvSpPr>
            <p:cNvPr id="160" name="TextBox 159"/>
            <p:cNvSpPr txBox="1"/>
            <p:nvPr/>
          </p:nvSpPr>
          <p:spPr>
            <a:xfrm>
              <a:off x="6978977" y="3914331"/>
              <a:ext cx="1542506" cy="15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978976" y="4107397"/>
              <a:ext cx="1542507" cy="26265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61"/>
          <p:cNvGrpSpPr/>
          <p:nvPr/>
        </p:nvGrpSpPr>
        <p:grpSpPr>
          <a:xfrm>
            <a:off x="6447490" y="4152083"/>
            <a:ext cx="2169031" cy="640816"/>
            <a:chOff x="4597685" y="3914331"/>
            <a:chExt cx="1542507" cy="455716"/>
          </a:xfrm>
        </p:grpSpPr>
        <p:sp>
          <p:nvSpPr>
            <p:cNvPr id="163" name="TextBox 162"/>
            <p:cNvSpPr txBox="1"/>
            <p:nvPr/>
          </p:nvSpPr>
          <p:spPr>
            <a:xfrm>
              <a:off x="4597686" y="3914331"/>
              <a:ext cx="1542506" cy="15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597685" y="4107397"/>
              <a:ext cx="1542507" cy="26265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64"/>
          <p:cNvGrpSpPr/>
          <p:nvPr/>
        </p:nvGrpSpPr>
        <p:grpSpPr>
          <a:xfrm>
            <a:off x="9444690" y="4152083"/>
            <a:ext cx="2169031" cy="640816"/>
            <a:chOff x="6978976" y="3914331"/>
            <a:chExt cx="1542507" cy="455716"/>
          </a:xfrm>
        </p:grpSpPr>
        <p:sp>
          <p:nvSpPr>
            <p:cNvPr id="166" name="TextBox 165"/>
            <p:cNvSpPr txBox="1"/>
            <p:nvPr/>
          </p:nvSpPr>
          <p:spPr>
            <a:xfrm>
              <a:off x="6978977" y="3914331"/>
              <a:ext cx="1542506" cy="15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978976" y="4107397"/>
              <a:ext cx="1542507" cy="26265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r>
                <a:rPr 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67"/>
          <p:cNvGrpSpPr/>
          <p:nvPr/>
        </p:nvGrpSpPr>
        <p:grpSpPr>
          <a:xfrm>
            <a:off x="8674821" y="4215707"/>
            <a:ext cx="659525" cy="640643"/>
            <a:chOff x="6299532" y="4190009"/>
            <a:chExt cx="469021" cy="455593"/>
          </a:xfrm>
        </p:grpSpPr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70"/>
          <p:cNvGrpSpPr/>
          <p:nvPr/>
        </p:nvGrpSpPr>
        <p:grpSpPr>
          <a:xfrm>
            <a:off x="5648471" y="2277304"/>
            <a:ext cx="659525" cy="640643"/>
            <a:chOff x="630683" y="3383511"/>
            <a:chExt cx="469021" cy="455593"/>
          </a:xfrm>
        </p:grpSpPr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3"/>
          <p:cNvGrpSpPr/>
          <p:nvPr/>
        </p:nvGrpSpPr>
        <p:grpSpPr>
          <a:xfrm>
            <a:off x="5648471" y="4215707"/>
            <a:ext cx="659525" cy="640643"/>
            <a:chOff x="3428938" y="4190009"/>
            <a:chExt cx="469021" cy="455593"/>
          </a:xfrm>
        </p:grpSpPr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5648471" y="3229350"/>
            <a:ext cx="659525" cy="640643"/>
            <a:chOff x="6299532" y="3384456"/>
            <a:chExt cx="469021" cy="455593"/>
          </a:xfrm>
        </p:grpSpPr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79"/>
          <p:cNvGrpSpPr/>
          <p:nvPr/>
        </p:nvGrpSpPr>
        <p:grpSpPr>
          <a:xfrm>
            <a:off x="8674821" y="3229350"/>
            <a:ext cx="659525" cy="640643"/>
            <a:chOff x="630683" y="4190009"/>
            <a:chExt cx="469021" cy="455593"/>
          </a:xfrm>
        </p:grpSpPr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82"/>
          <p:cNvGrpSpPr/>
          <p:nvPr/>
        </p:nvGrpSpPr>
        <p:grpSpPr>
          <a:xfrm>
            <a:off x="8674821" y="2277304"/>
            <a:ext cx="659525" cy="640643"/>
            <a:chOff x="3425803" y="3384456"/>
            <a:chExt cx="469021" cy="455593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8" name="Footer Text"/>
          <p:cNvSpPr txBox="1"/>
          <p:nvPr/>
        </p:nvSpPr>
        <p:spPr>
          <a:xfrm>
            <a:off x="973504" y="5643811"/>
            <a:ext cx="10911745" cy="53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9" name="Straight Line buttom"/>
          <p:cNvCxnSpPr/>
          <p:nvPr/>
        </p:nvCxnSpPr>
        <p:spPr>
          <a:xfrm>
            <a:off x="964706" y="5456156"/>
            <a:ext cx="1092933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44" grpId="0"/>
      <p:bldP spid="145" grpId="0"/>
      <p:bldP spid="146" grpId="0"/>
      <p:bldP spid="147" grpId="0"/>
      <p:bldP spid="148" grpId="0"/>
      <p:bldP spid="149" grpId="0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5507936" y="4580678"/>
            <a:ext cx="64289" cy="2651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913432" y="3468008"/>
            <a:ext cx="64289" cy="3764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802318" y="5202353"/>
            <a:ext cx="64289" cy="20302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159205" y="5202353"/>
            <a:ext cx="64289" cy="2030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820585" y="5759333"/>
            <a:ext cx="64289" cy="1473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72"/>
          <p:cNvGrpSpPr/>
          <p:nvPr/>
        </p:nvGrpSpPr>
        <p:grpSpPr>
          <a:xfrm>
            <a:off x="3850689" y="1709532"/>
            <a:ext cx="2178938" cy="802058"/>
            <a:chOff x="5603652" y="1656480"/>
            <a:chExt cx="1947726" cy="570383"/>
          </a:xfrm>
        </p:grpSpPr>
        <p:sp>
          <p:nvSpPr>
            <p:cNvPr id="94" name="Text Placeholder 3"/>
            <p:cNvSpPr txBox="1"/>
            <p:nvPr/>
          </p:nvSpPr>
          <p:spPr>
            <a:xfrm>
              <a:off x="6427981" y="1656480"/>
              <a:ext cx="1123397" cy="15321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Text Placeholder 3"/>
            <p:cNvSpPr txBox="1"/>
            <p:nvPr/>
          </p:nvSpPr>
          <p:spPr>
            <a:xfrm>
              <a:off x="5603652" y="1848483"/>
              <a:ext cx="1947726" cy="37838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72"/>
          <p:cNvGrpSpPr/>
          <p:nvPr/>
        </p:nvGrpSpPr>
        <p:grpSpPr>
          <a:xfrm>
            <a:off x="2311531" y="2883912"/>
            <a:ext cx="2178938" cy="758517"/>
            <a:chOff x="5603652" y="1687443"/>
            <a:chExt cx="1947726" cy="539418"/>
          </a:xfrm>
        </p:grpSpPr>
        <p:sp>
          <p:nvSpPr>
            <p:cNvPr id="100" name="Text Placeholder 3"/>
            <p:cNvSpPr txBox="1"/>
            <p:nvPr/>
          </p:nvSpPr>
          <p:spPr>
            <a:xfrm>
              <a:off x="6427981" y="1687443"/>
              <a:ext cx="1123397" cy="15321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Text Placeholder 3"/>
            <p:cNvSpPr txBox="1"/>
            <p:nvPr/>
          </p:nvSpPr>
          <p:spPr>
            <a:xfrm>
              <a:off x="5603652" y="1848481"/>
              <a:ext cx="1947726" cy="37838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557097" y="5150786"/>
            <a:ext cx="2178939" cy="787546"/>
            <a:chOff x="5603652" y="1666801"/>
            <a:chExt cx="1947727" cy="560062"/>
          </a:xfrm>
        </p:grpSpPr>
        <p:sp>
          <p:nvSpPr>
            <p:cNvPr id="103" name="Text Placeholder 3"/>
            <p:cNvSpPr txBox="1"/>
            <p:nvPr/>
          </p:nvSpPr>
          <p:spPr>
            <a:xfrm>
              <a:off x="6427982" y="1666801"/>
              <a:ext cx="1123397" cy="15321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Text Placeholder 3"/>
            <p:cNvSpPr txBox="1"/>
            <p:nvPr/>
          </p:nvSpPr>
          <p:spPr>
            <a:xfrm>
              <a:off x="5603652" y="1848483"/>
              <a:ext cx="1947726" cy="37838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7952958" y="2759123"/>
            <a:ext cx="2035179" cy="812127"/>
            <a:chOff x="7174424" y="1401232"/>
            <a:chExt cx="2276195" cy="577544"/>
          </a:xfrm>
        </p:grpSpPr>
        <p:sp>
          <p:nvSpPr>
            <p:cNvPr id="106" name="TextBox 105"/>
            <p:cNvSpPr txBox="1"/>
            <p:nvPr/>
          </p:nvSpPr>
          <p:spPr>
            <a:xfrm>
              <a:off x="7174424" y="1600395"/>
              <a:ext cx="2276195" cy="378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174424" y="1401232"/>
              <a:ext cx="1405585" cy="15321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58"/>
          <p:cNvGrpSpPr/>
          <p:nvPr/>
        </p:nvGrpSpPr>
        <p:grpSpPr>
          <a:xfrm>
            <a:off x="8917312" y="3830627"/>
            <a:ext cx="2035179" cy="812128"/>
            <a:chOff x="7174424" y="1401232"/>
            <a:chExt cx="2276195" cy="577545"/>
          </a:xfrm>
        </p:grpSpPr>
        <p:sp>
          <p:nvSpPr>
            <p:cNvPr id="111" name="TextBox 110"/>
            <p:cNvSpPr txBox="1"/>
            <p:nvPr/>
          </p:nvSpPr>
          <p:spPr>
            <a:xfrm>
              <a:off x="7174424" y="1600396"/>
              <a:ext cx="2276195" cy="378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174424" y="1401232"/>
              <a:ext cx="1405585" cy="15321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6" name="Oval 115"/>
          <p:cNvSpPr>
            <a:spLocks noChangeAspect="1"/>
          </p:cNvSpPr>
          <p:nvPr/>
        </p:nvSpPr>
        <p:spPr>
          <a:xfrm>
            <a:off x="5154550" y="4911551"/>
            <a:ext cx="791847" cy="792505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7443324" y="6187139"/>
            <a:ext cx="791847" cy="792505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6554439" y="5394560"/>
            <a:ext cx="791847" cy="792505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8488950" y="6187139"/>
            <a:ext cx="791847" cy="792505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  <a:endParaRPr 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3790640" y="5866483"/>
            <a:ext cx="791847" cy="792505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Group 138"/>
          <p:cNvGrpSpPr/>
          <p:nvPr/>
        </p:nvGrpSpPr>
        <p:grpSpPr>
          <a:xfrm>
            <a:off x="8381560" y="4902130"/>
            <a:ext cx="942340" cy="943127"/>
            <a:chOff x="5867400" y="3486150"/>
            <a:chExt cx="670145" cy="670705"/>
          </a:xfrm>
        </p:grpSpPr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867400" y="3486150"/>
              <a:ext cx="670145" cy="670705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62"/>
            <p:cNvSpPr>
              <a:spLocks noEditPoints="1"/>
            </p:cNvSpPr>
            <p:nvPr/>
          </p:nvSpPr>
          <p:spPr bwMode="auto">
            <a:xfrm>
              <a:off x="6020570" y="3638144"/>
              <a:ext cx="363804" cy="366716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131"/>
          <p:cNvGrpSpPr/>
          <p:nvPr/>
        </p:nvGrpSpPr>
        <p:grpSpPr>
          <a:xfrm>
            <a:off x="4734456" y="2968087"/>
            <a:ext cx="1611246" cy="1612592"/>
            <a:chOff x="3273762" y="2110755"/>
            <a:chExt cx="1145838" cy="1146795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3273762" y="2110755"/>
              <a:ext cx="1145838" cy="1146795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83"/>
            <p:cNvSpPr>
              <a:spLocks noEditPoints="1"/>
            </p:cNvSpPr>
            <p:nvPr/>
          </p:nvSpPr>
          <p:spPr bwMode="auto">
            <a:xfrm>
              <a:off x="3699604" y="2463535"/>
              <a:ext cx="294154" cy="441234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137"/>
          <p:cNvGrpSpPr/>
          <p:nvPr/>
        </p:nvGrpSpPr>
        <p:grpSpPr>
          <a:xfrm>
            <a:off x="7202905" y="3959002"/>
            <a:ext cx="1242314" cy="1243352"/>
            <a:chOff x="5029200" y="2815445"/>
            <a:chExt cx="883472" cy="884210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029200" y="2815445"/>
              <a:ext cx="883472" cy="884210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176"/>
            <p:cNvSpPr>
              <a:spLocks noEditPoints="1"/>
            </p:cNvSpPr>
            <p:nvPr/>
          </p:nvSpPr>
          <p:spPr bwMode="auto">
            <a:xfrm>
              <a:off x="5257019" y="3087290"/>
              <a:ext cx="427834" cy="340520"/>
            </a:xfrm>
            <a:custGeom>
              <a:avLst/>
              <a:gdLst/>
              <a:ahLst/>
              <a:cxnLst>
                <a:cxn ang="0">
                  <a:pos x="53" y="20"/>
                </a:cxn>
                <a:cxn ang="0">
                  <a:pos x="26" y="39"/>
                </a:cxn>
                <a:cxn ang="0">
                  <a:pos x="20" y="39"/>
                </a:cxn>
                <a:cxn ang="0">
                  <a:pos x="9" y="44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5" y="43"/>
                </a:cxn>
                <a:cxn ang="0">
                  <a:pos x="5" y="41"/>
                </a:cxn>
                <a:cxn ang="0">
                  <a:pos x="10" y="35"/>
                </a:cxn>
                <a:cxn ang="0">
                  <a:pos x="0" y="20"/>
                </a:cxn>
                <a:cxn ang="0">
                  <a:pos x="26" y="0"/>
                </a:cxn>
                <a:cxn ang="0">
                  <a:pos x="53" y="20"/>
                </a:cxn>
                <a:cxn ang="0">
                  <a:pos x="5" y="20"/>
                </a:cxn>
                <a:cxn ang="0">
                  <a:pos x="12" y="31"/>
                </a:cxn>
                <a:cxn ang="0">
                  <a:pos x="16" y="33"/>
                </a:cxn>
                <a:cxn ang="0">
                  <a:pos x="15" y="36"/>
                </a:cxn>
                <a:cxn ang="0">
                  <a:pos x="17" y="35"/>
                </a:cxn>
                <a:cxn ang="0">
                  <a:pos x="19" y="34"/>
                </a:cxn>
                <a:cxn ang="0">
                  <a:pos x="21" y="34"/>
                </a:cxn>
                <a:cxn ang="0">
                  <a:pos x="26" y="34"/>
                </a:cxn>
                <a:cxn ang="0">
                  <a:pos x="48" y="20"/>
                </a:cxn>
                <a:cxn ang="0">
                  <a:pos x="26" y="5"/>
                </a:cxn>
                <a:cxn ang="0">
                  <a:pos x="5" y="20"/>
                </a:cxn>
                <a:cxn ang="0">
                  <a:pos x="62" y="51"/>
                </a:cxn>
                <a:cxn ang="0">
                  <a:pos x="63" y="53"/>
                </a:cxn>
                <a:cxn ang="0">
                  <a:pos x="62" y="54"/>
                </a:cxn>
                <a:cxn ang="0">
                  <a:pos x="58" y="53"/>
                </a:cxn>
                <a:cxn ang="0">
                  <a:pos x="48" y="48"/>
                </a:cxn>
                <a:cxn ang="0">
                  <a:pos x="41" y="49"/>
                </a:cxn>
                <a:cxn ang="0">
                  <a:pos x="23" y="44"/>
                </a:cxn>
                <a:cxn ang="0">
                  <a:pos x="26" y="44"/>
                </a:cxn>
                <a:cxn ang="0">
                  <a:pos x="48" y="38"/>
                </a:cxn>
                <a:cxn ang="0">
                  <a:pos x="58" y="20"/>
                </a:cxn>
                <a:cxn ang="0">
                  <a:pos x="57" y="14"/>
                </a:cxn>
                <a:cxn ang="0">
                  <a:pos x="68" y="30"/>
                </a:cxn>
                <a:cxn ang="0">
                  <a:pos x="58" y="45"/>
                </a:cxn>
                <a:cxn ang="0">
                  <a:pos x="62" y="51"/>
                </a:cxn>
              </a:cxnLst>
              <a:rect l="0" t="0" r="r" b="b"/>
              <a:pathLst>
                <a:path w="68" h="54">
                  <a:moveTo>
                    <a:pt x="53" y="20"/>
                  </a:moveTo>
                  <a:cubicBezTo>
                    <a:pt x="53" y="31"/>
                    <a:pt x="41" y="39"/>
                    <a:pt x="26" y="39"/>
                  </a:cubicBezTo>
                  <a:cubicBezTo>
                    <a:pt x="24" y="39"/>
                    <a:pt x="22" y="39"/>
                    <a:pt x="20" y="39"/>
                  </a:cubicBezTo>
                  <a:cubicBezTo>
                    <a:pt x="17" y="41"/>
                    <a:pt x="13" y="43"/>
                    <a:pt x="9" y="44"/>
                  </a:cubicBezTo>
                  <a:cubicBezTo>
                    <a:pt x="8" y="44"/>
                    <a:pt x="7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3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7" y="40"/>
                    <a:pt x="9" y="38"/>
                    <a:pt x="10" y="35"/>
                  </a:cubicBezTo>
                  <a:cubicBezTo>
                    <a:pt x="4" y="32"/>
                    <a:pt x="0" y="26"/>
                    <a:pt x="0" y="20"/>
                  </a:cubicBezTo>
                  <a:cubicBezTo>
                    <a:pt x="0" y="9"/>
                    <a:pt x="12" y="0"/>
                    <a:pt x="26" y="0"/>
                  </a:cubicBezTo>
                  <a:cubicBezTo>
                    <a:pt x="41" y="0"/>
                    <a:pt x="53" y="9"/>
                    <a:pt x="53" y="20"/>
                  </a:cubicBezTo>
                  <a:close/>
                  <a:moveTo>
                    <a:pt x="5" y="20"/>
                  </a:moveTo>
                  <a:cubicBezTo>
                    <a:pt x="5" y="24"/>
                    <a:pt x="7" y="28"/>
                    <a:pt x="12" y="3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6" y="35"/>
                    <a:pt x="17" y="35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38" y="34"/>
                    <a:pt x="48" y="28"/>
                    <a:pt x="48" y="20"/>
                  </a:cubicBezTo>
                  <a:cubicBezTo>
                    <a:pt x="48" y="12"/>
                    <a:pt x="38" y="5"/>
                    <a:pt x="26" y="5"/>
                  </a:cubicBezTo>
                  <a:cubicBezTo>
                    <a:pt x="15" y="5"/>
                    <a:pt x="5" y="12"/>
                    <a:pt x="5" y="20"/>
                  </a:cubicBezTo>
                  <a:close/>
                  <a:moveTo>
                    <a:pt x="62" y="51"/>
                  </a:moveTo>
                  <a:cubicBezTo>
                    <a:pt x="63" y="52"/>
                    <a:pt x="63" y="52"/>
                    <a:pt x="63" y="53"/>
                  </a:cubicBezTo>
                  <a:cubicBezTo>
                    <a:pt x="63" y="53"/>
                    <a:pt x="62" y="54"/>
                    <a:pt x="62" y="54"/>
                  </a:cubicBezTo>
                  <a:cubicBezTo>
                    <a:pt x="60" y="54"/>
                    <a:pt x="59" y="54"/>
                    <a:pt x="58" y="53"/>
                  </a:cubicBezTo>
                  <a:cubicBezTo>
                    <a:pt x="54" y="52"/>
                    <a:pt x="51" y="51"/>
                    <a:pt x="48" y="48"/>
                  </a:cubicBezTo>
                  <a:cubicBezTo>
                    <a:pt x="46" y="49"/>
                    <a:pt x="43" y="49"/>
                    <a:pt x="41" y="49"/>
                  </a:cubicBezTo>
                  <a:cubicBezTo>
                    <a:pt x="34" y="49"/>
                    <a:pt x="28" y="47"/>
                    <a:pt x="23" y="44"/>
                  </a:cubicBezTo>
                  <a:cubicBezTo>
                    <a:pt x="24" y="44"/>
                    <a:pt x="25" y="44"/>
                    <a:pt x="26" y="44"/>
                  </a:cubicBezTo>
                  <a:cubicBezTo>
                    <a:pt x="35" y="44"/>
                    <a:pt x="42" y="42"/>
                    <a:pt x="48" y="38"/>
                  </a:cubicBezTo>
                  <a:cubicBezTo>
                    <a:pt x="55" y="33"/>
                    <a:pt x="58" y="27"/>
                    <a:pt x="58" y="20"/>
                  </a:cubicBezTo>
                  <a:cubicBezTo>
                    <a:pt x="58" y="18"/>
                    <a:pt x="58" y="16"/>
                    <a:pt x="57" y="14"/>
                  </a:cubicBezTo>
                  <a:cubicBezTo>
                    <a:pt x="64" y="18"/>
                    <a:pt x="68" y="23"/>
                    <a:pt x="68" y="30"/>
                  </a:cubicBezTo>
                  <a:cubicBezTo>
                    <a:pt x="68" y="36"/>
                    <a:pt x="64" y="41"/>
                    <a:pt x="58" y="45"/>
                  </a:cubicBezTo>
                  <a:cubicBezTo>
                    <a:pt x="59" y="48"/>
                    <a:pt x="61" y="49"/>
                    <a:pt x="62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30"/>
          <p:cNvGrpSpPr/>
          <p:nvPr/>
        </p:nvGrpSpPr>
        <p:grpSpPr>
          <a:xfrm>
            <a:off x="3559793" y="3959002"/>
            <a:ext cx="1242314" cy="1243352"/>
            <a:chOff x="2438400" y="2815445"/>
            <a:chExt cx="883472" cy="884210"/>
          </a:xfrm>
        </p:grpSpPr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2438400" y="2815445"/>
              <a:ext cx="883472" cy="884210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216"/>
            <p:cNvSpPr>
              <a:spLocks noEditPoints="1"/>
            </p:cNvSpPr>
            <p:nvPr/>
          </p:nvSpPr>
          <p:spPr bwMode="auto">
            <a:xfrm>
              <a:off x="2666219" y="3042179"/>
              <a:ext cx="427834" cy="430742"/>
            </a:xfrm>
            <a:custGeom>
              <a:avLst/>
              <a:gdLst/>
              <a:ahLst/>
              <a:cxnLst>
                <a:cxn ang="0">
                  <a:pos x="68" y="34"/>
                </a:cxn>
                <a:cxn ang="0">
                  <a:pos x="34" y="68"/>
                </a:cxn>
                <a:cxn ang="0">
                  <a:pos x="0" y="34"/>
                </a:cxn>
                <a:cxn ang="0">
                  <a:pos x="34" y="0"/>
                </a:cxn>
                <a:cxn ang="0">
                  <a:pos x="68" y="34"/>
                </a:cxn>
                <a:cxn ang="0">
                  <a:pos x="15" y="40"/>
                </a:cxn>
                <a:cxn ang="0">
                  <a:pos x="14" y="34"/>
                </a:cxn>
                <a:cxn ang="0">
                  <a:pos x="15" y="27"/>
                </a:cxn>
                <a:cxn ang="0">
                  <a:pos x="8" y="20"/>
                </a:cxn>
                <a:cxn ang="0">
                  <a:pos x="5" y="34"/>
                </a:cxn>
                <a:cxn ang="0">
                  <a:pos x="8" y="47"/>
                </a:cxn>
                <a:cxn ang="0">
                  <a:pos x="15" y="40"/>
                </a:cxn>
                <a:cxn ang="0">
                  <a:pos x="48" y="34"/>
                </a:cxn>
                <a:cxn ang="0">
                  <a:pos x="34" y="19"/>
                </a:cxn>
                <a:cxn ang="0">
                  <a:pos x="19" y="34"/>
                </a:cxn>
                <a:cxn ang="0">
                  <a:pos x="34" y="48"/>
                </a:cxn>
                <a:cxn ang="0">
                  <a:pos x="48" y="34"/>
                </a:cxn>
                <a:cxn ang="0">
                  <a:pos x="20" y="8"/>
                </a:cxn>
                <a:cxn ang="0">
                  <a:pos x="27" y="15"/>
                </a:cxn>
                <a:cxn ang="0">
                  <a:pos x="34" y="14"/>
                </a:cxn>
                <a:cxn ang="0">
                  <a:pos x="40" y="15"/>
                </a:cxn>
                <a:cxn ang="0">
                  <a:pos x="47" y="8"/>
                </a:cxn>
                <a:cxn ang="0">
                  <a:pos x="34" y="5"/>
                </a:cxn>
                <a:cxn ang="0">
                  <a:pos x="20" y="8"/>
                </a:cxn>
                <a:cxn ang="0">
                  <a:pos x="47" y="59"/>
                </a:cxn>
                <a:cxn ang="0">
                  <a:pos x="40" y="52"/>
                </a:cxn>
                <a:cxn ang="0">
                  <a:pos x="34" y="53"/>
                </a:cxn>
                <a:cxn ang="0">
                  <a:pos x="27" y="52"/>
                </a:cxn>
                <a:cxn ang="0">
                  <a:pos x="20" y="59"/>
                </a:cxn>
                <a:cxn ang="0">
                  <a:pos x="34" y="63"/>
                </a:cxn>
                <a:cxn ang="0">
                  <a:pos x="47" y="59"/>
                </a:cxn>
                <a:cxn ang="0">
                  <a:pos x="60" y="47"/>
                </a:cxn>
                <a:cxn ang="0">
                  <a:pos x="63" y="34"/>
                </a:cxn>
                <a:cxn ang="0">
                  <a:pos x="60" y="20"/>
                </a:cxn>
                <a:cxn ang="0">
                  <a:pos x="52" y="27"/>
                </a:cxn>
                <a:cxn ang="0">
                  <a:pos x="53" y="34"/>
                </a:cxn>
                <a:cxn ang="0">
                  <a:pos x="52" y="40"/>
                </a:cxn>
                <a:cxn ang="0">
                  <a:pos x="60" y="47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32"/>
          <p:cNvGrpSpPr/>
          <p:nvPr/>
        </p:nvGrpSpPr>
        <p:grpSpPr>
          <a:xfrm>
            <a:off x="6088373" y="1752170"/>
            <a:ext cx="1714406" cy="1715837"/>
            <a:chOff x="4236600" y="1246056"/>
            <a:chExt cx="1219200" cy="1220218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4236600" y="1246056"/>
              <a:ext cx="1219200" cy="122021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217"/>
            <p:cNvSpPr>
              <a:spLocks noEditPoints="1"/>
            </p:cNvSpPr>
            <p:nvPr/>
          </p:nvSpPr>
          <p:spPr bwMode="auto">
            <a:xfrm>
              <a:off x="4601724" y="1672807"/>
              <a:ext cx="488952" cy="366716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3" grpId="0" animBg="1"/>
      <p:bldP spid="87" grpId="0" animBg="1"/>
      <p:bldP spid="116" grpId="0" animBg="1"/>
      <p:bldP spid="120" grpId="0" animBg="1"/>
      <p:bldP spid="122" grpId="0" animBg="1"/>
      <p:bldP spid="123" grpId="0" animBg="1"/>
      <p:bldP spid="1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1568" y="519981"/>
            <a:ext cx="2678759" cy="903551"/>
          </a:xfrm>
          <a:prstGeom prst="rect">
            <a:avLst/>
          </a:prstGeom>
          <a:noFill/>
        </p:spPr>
        <p:txBody>
          <a:bodyPr wrap="square" lIns="80363" tIns="40181" rIns="80363" bIns="40181" rtlCol="0">
            <a:spAutoFit/>
          </a:bodyPr>
          <a:lstStyle/>
          <a:p>
            <a:r>
              <a:rPr lang="zh-CN" altLang="en-US" sz="5345" dirty="0">
                <a:solidFill>
                  <a:srgbClr val="00A7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 录</a:t>
            </a:r>
            <a:endParaRPr lang="en-US" sz="5345" dirty="0">
              <a:solidFill>
                <a:srgbClr val="00A7F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714550" y="1412602"/>
            <a:ext cx="2879666" cy="0"/>
          </a:xfrm>
          <a:prstGeom prst="line">
            <a:avLst/>
          </a:prstGeom>
          <a:ln w="9525">
            <a:solidFill>
              <a:srgbClr val="00A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507156" y="1423424"/>
            <a:ext cx="0" cy="1775105"/>
          </a:xfrm>
          <a:prstGeom prst="line">
            <a:avLst/>
          </a:prstGeom>
          <a:ln w="9525">
            <a:solidFill>
              <a:srgbClr val="00A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507154" y="2692455"/>
            <a:ext cx="1975586" cy="513934"/>
          </a:xfrm>
          <a:prstGeom prst="line">
            <a:avLst/>
          </a:prstGeom>
          <a:ln w="9525">
            <a:solidFill>
              <a:srgbClr val="00A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3918039" y="3351396"/>
            <a:ext cx="0" cy="346457"/>
          </a:xfrm>
          <a:prstGeom prst="line">
            <a:avLst/>
          </a:prstGeom>
          <a:ln w="9525">
            <a:solidFill>
              <a:srgbClr val="00A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3918037" y="3191779"/>
            <a:ext cx="1975586" cy="513934"/>
          </a:xfrm>
          <a:prstGeom prst="line">
            <a:avLst/>
          </a:prstGeom>
          <a:ln w="9525">
            <a:solidFill>
              <a:srgbClr val="00A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6280825" y="3850719"/>
            <a:ext cx="0" cy="346457"/>
          </a:xfrm>
          <a:prstGeom prst="line">
            <a:avLst/>
          </a:prstGeom>
          <a:ln w="9525">
            <a:solidFill>
              <a:srgbClr val="00A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6280825" y="3691101"/>
            <a:ext cx="1975586" cy="513934"/>
          </a:xfrm>
          <a:prstGeom prst="line">
            <a:avLst/>
          </a:prstGeom>
          <a:ln w="9525">
            <a:solidFill>
              <a:srgbClr val="00A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8706320" y="4350042"/>
            <a:ext cx="0" cy="346457"/>
          </a:xfrm>
          <a:prstGeom prst="line">
            <a:avLst/>
          </a:prstGeom>
          <a:ln w="9525">
            <a:solidFill>
              <a:srgbClr val="00A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8706320" y="4190425"/>
            <a:ext cx="1975586" cy="513934"/>
          </a:xfrm>
          <a:prstGeom prst="line">
            <a:avLst/>
          </a:prstGeom>
          <a:ln w="9525">
            <a:solidFill>
              <a:srgbClr val="00A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924800" y="1878255"/>
            <a:ext cx="1522011" cy="1522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7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70">
                <a:cs typeface="+mn-ea"/>
                <a:sym typeface="+mn-lt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914721" y="2487783"/>
            <a:ext cx="15755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528527" y="2421587"/>
            <a:ext cx="1500108" cy="15001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7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70">
                <a:cs typeface="+mn-ea"/>
                <a:sym typeface="+mn-lt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505134" y="3020164"/>
            <a:ext cx="15755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919423" y="2984888"/>
            <a:ext cx="1500108" cy="15001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7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70">
                <a:cs typeface="+mn-ea"/>
                <a:sym typeface="+mn-lt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891740" y="3577255"/>
            <a:ext cx="15755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379208" y="3469209"/>
            <a:ext cx="1500108" cy="15001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7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70">
                <a:cs typeface="+mn-ea"/>
                <a:sym typeface="+mn-lt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378347" y="4056888"/>
            <a:ext cx="15755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" y="4690518"/>
            <a:ext cx="12858045" cy="2248173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48" y="5098811"/>
            <a:ext cx="12858045" cy="163610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565998"/>
            <a:ext cx="12858397" cy="1672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41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-46525" y="4041578"/>
            <a:ext cx="2730661" cy="20860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645628" y="1953821"/>
            <a:ext cx="2576632" cy="2086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192123" y="4041578"/>
            <a:ext cx="2578306" cy="2086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7748665" y="1953821"/>
            <a:ext cx="2576632" cy="20860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0310228" y="4041578"/>
            <a:ext cx="2593374" cy="2086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-49873" y="1953821"/>
            <a:ext cx="2715592" cy="208608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7748664" y="4041578"/>
            <a:ext cx="2561564" cy="2086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5213888" y="1953821"/>
            <a:ext cx="2534776" cy="2086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0310228" y="1953821"/>
            <a:ext cx="2593374" cy="2086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2640606" y="4041578"/>
            <a:ext cx="2581654" cy="208608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itle 13"/>
          <p:cNvSpPr txBox="1"/>
          <p:nvPr/>
        </p:nvSpPr>
        <p:spPr bwMode="auto">
          <a:xfrm>
            <a:off x="5232305" y="4746428"/>
            <a:ext cx="2484549" cy="89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itle 13"/>
          <p:cNvSpPr txBox="1"/>
          <p:nvPr/>
        </p:nvSpPr>
        <p:spPr bwMode="auto">
          <a:xfrm>
            <a:off x="2893413" y="2566587"/>
            <a:ext cx="2276947" cy="89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itle 13"/>
          <p:cNvSpPr txBox="1"/>
          <p:nvPr/>
        </p:nvSpPr>
        <p:spPr bwMode="auto">
          <a:xfrm>
            <a:off x="10576430" y="4654345"/>
            <a:ext cx="2124590" cy="89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itle 13"/>
          <p:cNvSpPr txBox="1"/>
          <p:nvPr/>
        </p:nvSpPr>
        <p:spPr bwMode="auto">
          <a:xfrm>
            <a:off x="120502" y="4454005"/>
            <a:ext cx="2374841" cy="1294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itle 13"/>
          <p:cNvSpPr txBox="1"/>
          <p:nvPr/>
        </p:nvSpPr>
        <p:spPr bwMode="auto">
          <a:xfrm>
            <a:off x="7939525" y="2595048"/>
            <a:ext cx="2171470" cy="895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3896275" y="1086572"/>
            <a:ext cx="5066203" cy="9058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6" grpId="0" animBg="1"/>
      <p:bldP spid="20" grpId="0" animBg="1"/>
      <p:bldP spid="25" grpId="0" animBg="1"/>
      <p:bldP spid="28" grpId="0" animBg="1"/>
      <p:bldP spid="30" grpId="0"/>
      <p:bldP spid="31" grpId="0"/>
      <p:bldP spid="32" grpId="0"/>
      <p:bldP spid="33" grpId="0"/>
      <p:bldP spid="34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962" t="-2207" r="-5962" b="-22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992807" y="3060294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内容介绍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3223639" y="2506360"/>
            <a:ext cx="384592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599643" y="1614088"/>
            <a:ext cx="268855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23900" dirty="0" smtClean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3900" b="1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6"/>
          <p:cNvSpPr/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7"/>
          <p:cNvSpPr/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23" grpId="0"/>
      <p:bldP spid="5124" grpId="0"/>
      <p:bldP spid="5125" grpId="0" animBg="1"/>
      <p:bldP spid="7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3" y="2883785"/>
            <a:ext cx="4716523" cy="1553100"/>
            <a:chOff x="0" y="2734405"/>
            <a:chExt cx="4472208" cy="1472650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2734405"/>
              <a:ext cx="4472208" cy="1472650"/>
              <a:chOff x="0" y="2903219"/>
              <a:chExt cx="4472208" cy="147265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2903219"/>
                <a:ext cx="3713871" cy="147265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999558" y="2903219"/>
                <a:ext cx="1472650" cy="14726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3127350" y="2862197"/>
              <a:ext cx="1217066" cy="12170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AutoShape 117"/>
            <p:cNvSpPr/>
            <p:nvPr/>
          </p:nvSpPr>
          <p:spPr bwMode="auto">
            <a:xfrm>
              <a:off x="3456664" y="3238832"/>
              <a:ext cx="561856" cy="463795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just" defTabSz="240665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94416" y="2862197"/>
              <a:ext cx="2475011" cy="1130798"/>
              <a:chOff x="578142" y="3091663"/>
              <a:chExt cx="2475011" cy="11307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78142" y="3091663"/>
                <a:ext cx="1366755" cy="357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</a:t>
                </a:r>
                <a:endParaRPr lang="en-GB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78142" y="3434509"/>
                <a:ext cx="2475011" cy="787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  </a:r>
                <a:endParaRPr lang="en-GB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-411385" y="770807"/>
            <a:ext cx="11234380" cy="5779059"/>
            <a:chOff x="0" y="730879"/>
            <a:chExt cx="10652441" cy="5479705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730879"/>
              <a:ext cx="10652441" cy="5479705"/>
              <a:chOff x="-4093176" y="-217744"/>
              <a:chExt cx="14178398" cy="7293488"/>
            </a:xfrm>
          </p:grpSpPr>
          <p:sp>
            <p:nvSpPr>
              <p:cNvPr id="6" name="Block Arc 5"/>
              <p:cNvSpPr/>
              <p:nvPr/>
            </p:nvSpPr>
            <p:spPr>
              <a:xfrm>
                <a:off x="-4093176" y="-217744"/>
                <a:ext cx="7293488" cy="7293488"/>
              </a:xfrm>
              <a:prstGeom prst="blockArc">
                <a:avLst>
                  <a:gd name="adj1" fmla="val 18900000"/>
                  <a:gd name="adj2" fmla="val 2700000"/>
                  <a:gd name="adj3" fmla="val 296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2784110" y="1261532"/>
                <a:ext cx="7301111" cy="1083733"/>
              </a:xfrm>
              <a:custGeom>
                <a:avLst/>
                <a:gdLst>
                  <a:gd name="connsiteX0" fmla="*/ 0 w 7301111"/>
                  <a:gd name="connsiteY0" fmla="*/ 0 h 1083733"/>
                  <a:gd name="connsiteX1" fmla="*/ 7301111 w 7301111"/>
                  <a:gd name="connsiteY1" fmla="*/ 0 h 1083733"/>
                  <a:gd name="connsiteX2" fmla="*/ 7301111 w 7301111"/>
                  <a:gd name="connsiteY2" fmla="*/ 1083733 h 1083733"/>
                  <a:gd name="connsiteX3" fmla="*/ 0 w 7301111"/>
                  <a:gd name="connsiteY3" fmla="*/ 1083733 h 1083733"/>
                  <a:gd name="connsiteX4" fmla="*/ 0 w 7301111"/>
                  <a:gd name="connsiteY4" fmla="*/ 0 h 108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1111" h="1083733">
                    <a:moveTo>
                      <a:pt x="0" y="0"/>
                    </a:moveTo>
                    <a:lnTo>
                      <a:pt x="7301111" y="0"/>
                    </a:lnTo>
                    <a:lnTo>
                      <a:pt x="7301111" y="1083733"/>
                    </a:lnTo>
                    <a:lnTo>
                      <a:pt x="0" y="1083733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7206" tIns="150011" rIns="150011" bIns="150011" numCol="1" spcCol="1270" anchor="ctr" anchorCtr="0">
                <a:noAutofit/>
              </a:bodyPr>
              <a:lstStyle/>
              <a:p>
                <a:pPr algn="just" defTabSz="262509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106777" y="1126066"/>
                <a:ext cx="1354666" cy="1354666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3178048" y="2887132"/>
                <a:ext cx="6907174" cy="1083733"/>
              </a:xfrm>
              <a:custGeom>
                <a:avLst/>
                <a:gdLst>
                  <a:gd name="connsiteX0" fmla="*/ 0 w 6907174"/>
                  <a:gd name="connsiteY0" fmla="*/ 0 h 1083733"/>
                  <a:gd name="connsiteX1" fmla="*/ 6907174 w 6907174"/>
                  <a:gd name="connsiteY1" fmla="*/ 0 h 1083733"/>
                  <a:gd name="connsiteX2" fmla="*/ 6907174 w 6907174"/>
                  <a:gd name="connsiteY2" fmla="*/ 1083733 h 1083733"/>
                  <a:gd name="connsiteX3" fmla="*/ 0 w 6907174"/>
                  <a:gd name="connsiteY3" fmla="*/ 1083733 h 1083733"/>
                  <a:gd name="connsiteX4" fmla="*/ 0 w 6907174"/>
                  <a:gd name="connsiteY4" fmla="*/ 0 h 108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07174" h="1083733">
                    <a:moveTo>
                      <a:pt x="0" y="0"/>
                    </a:moveTo>
                    <a:lnTo>
                      <a:pt x="6907174" y="0"/>
                    </a:lnTo>
                    <a:lnTo>
                      <a:pt x="6907174" y="1083733"/>
                    </a:lnTo>
                    <a:lnTo>
                      <a:pt x="0" y="1083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7206" tIns="150011" rIns="150011" bIns="150011" numCol="1" spcCol="1270" anchor="ctr" anchorCtr="0">
                <a:noAutofit/>
              </a:bodyPr>
              <a:lstStyle/>
              <a:p>
                <a:pPr algn="just" defTabSz="262509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500714" y="2751666"/>
                <a:ext cx="1354666" cy="1354666"/>
              </a:xfrm>
              <a:prstGeom prst="ellips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2784110" y="4512732"/>
                <a:ext cx="7301111" cy="1083733"/>
              </a:xfrm>
              <a:custGeom>
                <a:avLst/>
                <a:gdLst>
                  <a:gd name="connsiteX0" fmla="*/ 0 w 7301111"/>
                  <a:gd name="connsiteY0" fmla="*/ 0 h 1083733"/>
                  <a:gd name="connsiteX1" fmla="*/ 7301111 w 7301111"/>
                  <a:gd name="connsiteY1" fmla="*/ 0 h 1083733"/>
                  <a:gd name="connsiteX2" fmla="*/ 7301111 w 7301111"/>
                  <a:gd name="connsiteY2" fmla="*/ 1083733 h 1083733"/>
                  <a:gd name="connsiteX3" fmla="*/ 0 w 7301111"/>
                  <a:gd name="connsiteY3" fmla="*/ 1083733 h 1083733"/>
                  <a:gd name="connsiteX4" fmla="*/ 0 w 7301111"/>
                  <a:gd name="connsiteY4" fmla="*/ 0 h 108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1111" h="1083733">
                    <a:moveTo>
                      <a:pt x="0" y="0"/>
                    </a:moveTo>
                    <a:lnTo>
                      <a:pt x="7301111" y="0"/>
                    </a:lnTo>
                    <a:lnTo>
                      <a:pt x="7301111" y="1083733"/>
                    </a:lnTo>
                    <a:lnTo>
                      <a:pt x="0" y="1083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7206" tIns="150011" rIns="150011" bIns="150011" numCol="1" spcCol="1270" anchor="ctr" anchorCtr="0">
                <a:noAutofit/>
              </a:bodyPr>
              <a:lstStyle/>
              <a:p>
                <a:pPr algn="just" defTabSz="262509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106777" y="4377266"/>
                <a:ext cx="1354666" cy="1354666"/>
              </a:xfrm>
              <a:prstGeom prst="ellips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0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929581" y="2036133"/>
              <a:ext cx="445654" cy="379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en-GB" sz="20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39223" y="3261651"/>
              <a:ext cx="445654" cy="379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en-GB" sz="20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43253" y="4478807"/>
              <a:ext cx="445654" cy="379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en-GB" sz="20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098114" y="2048842"/>
              <a:ext cx="3988456" cy="416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098114" y="3239239"/>
              <a:ext cx="3988456" cy="416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98114" y="4491515"/>
              <a:ext cx="3988456" cy="416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GB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927883" y="5903768"/>
            <a:ext cx="8895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肘形连接符 43"/>
          <p:cNvSpPr>
            <a:spLocks noChangeShapeType="1"/>
          </p:cNvSpPr>
          <p:nvPr/>
        </p:nvSpPr>
        <p:spPr bwMode="auto">
          <a:xfrm rot="10800000" flipH="1">
            <a:off x="8429088" y="1837974"/>
            <a:ext cx="112371" cy="2210325"/>
          </a:xfrm>
          <a:prstGeom prst="bentConnector2">
            <a:avLst/>
          </a:prstGeom>
          <a:noFill/>
          <a:ln w="19050" cap="flat" cmpd="sng">
            <a:solidFill>
              <a:schemeClr val="accent5"/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肘形连接符 17"/>
          <p:cNvSpPr>
            <a:spLocks noChangeShapeType="1"/>
          </p:cNvSpPr>
          <p:nvPr/>
        </p:nvSpPr>
        <p:spPr bwMode="auto">
          <a:xfrm rot="16200000" flipH="1">
            <a:off x="8284742" y="4303093"/>
            <a:ext cx="391418" cy="4106761"/>
          </a:xfrm>
          <a:prstGeom prst="bentConnector2">
            <a:avLst/>
          </a:prstGeom>
          <a:noFill/>
          <a:ln w="19050" cap="flat" cmpd="sng">
            <a:solidFill>
              <a:schemeClr val="accent4"/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肘形连接符 46"/>
          <p:cNvSpPr>
            <a:spLocks noChangeShapeType="1"/>
          </p:cNvSpPr>
          <p:nvPr/>
        </p:nvSpPr>
        <p:spPr bwMode="auto">
          <a:xfrm rot="10800000" flipV="1">
            <a:off x="4096364" y="4239387"/>
            <a:ext cx="218619" cy="929303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肘形连接符 51"/>
          <p:cNvSpPr>
            <a:spLocks noChangeShapeType="1"/>
          </p:cNvSpPr>
          <p:nvPr/>
        </p:nvSpPr>
        <p:spPr bwMode="auto">
          <a:xfrm rot="16200000" flipV="1">
            <a:off x="5261920" y="1171819"/>
            <a:ext cx="147563" cy="2192824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26134" y="2507943"/>
            <a:ext cx="4024538" cy="3730814"/>
            <a:chOff x="3898426" y="1805124"/>
            <a:chExt cx="4494140" cy="4166144"/>
          </a:xfrm>
        </p:grpSpPr>
        <p:sp>
          <p:nvSpPr>
            <p:cNvPr id="37" name="椭圆 12"/>
            <p:cNvSpPr>
              <a:spLocks noChangeArrowheads="1"/>
            </p:cNvSpPr>
            <p:nvPr/>
          </p:nvSpPr>
          <p:spPr bwMode="auto">
            <a:xfrm flipH="1">
              <a:off x="5881907" y="1805124"/>
              <a:ext cx="515252" cy="515252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1"/>
              </a:solidFill>
              <a:bevel/>
            </a:ln>
          </p:spPr>
          <p:txBody>
            <a:bodyPr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en-US" sz="9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椭圆 10"/>
            <p:cNvSpPr>
              <a:spLocks noChangeArrowheads="1"/>
            </p:cNvSpPr>
            <p:nvPr/>
          </p:nvSpPr>
          <p:spPr bwMode="auto">
            <a:xfrm flipH="1">
              <a:off x="7771164" y="3503547"/>
              <a:ext cx="516444" cy="51644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5"/>
              </a:solidFill>
              <a:bevel/>
            </a:ln>
          </p:spPr>
          <p:txBody>
            <a:bodyPr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en-US" sz="9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椭圆 11"/>
            <p:cNvSpPr>
              <a:spLocks noChangeArrowheads="1"/>
            </p:cNvSpPr>
            <p:nvPr/>
          </p:nvSpPr>
          <p:spPr bwMode="auto">
            <a:xfrm flipH="1">
              <a:off x="5881907" y="5241328"/>
              <a:ext cx="515252" cy="516445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4"/>
              </a:solidFill>
              <a:bevel/>
            </a:ln>
          </p:spPr>
          <p:txBody>
            <a:bodyPr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en-US" sz="9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椭圆 44"/>
            <p:cNvSpPr>
              <a:spLocks noChangeArrowheads="1"/>
            </p:cNvSpPr>
            <p:nvPr/>
          </p:nvSpPr>
          <p:spPr bwMode="auto">
            <a:xfrm flipH="1">
              <a:off x="4010541" y="3503547"/>
              <a:ext cx="515252" cy="515252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chemeClr val="accent2"/>
              </a:solidFill>
              <a:bevel/>
            </a:ln>
          </p:spPr>
          <p:txBody>
            <a:bodyPr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en-US" sz="9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左弧形箭头 1"/>
            <p:cNvSpPr>
              <a:spLocks noChangeArrowheads="1"/>
            </p:cNvSpPr>
            <p:nvPr/>
          </p:nvSpPr>
          <p:spPr bwMode="auto">
            <a:xfrm>
              <a:off x="3898426" y="1805124"/>
              <a:ext cx="1892835" cy="4166144"/>
            </a:xfrm>
            <a:prstGeom prst="curvedRightArrow">
              <a:avLst>
                <a:gd name="adj1" fmla="val 24996"/>
                <a:gd name="adj2" fmla="val 50022"/>
                <a:gd name="adj3" fmla="val 25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左弧形箭头 39"/>
            <p:cNvSpPr>
              <a:spLocks noChangeArrowheads="1"/>
            </p:cNvSpPr>
            <p:nvPr/>
          </p:nvSpPr>
          <p:spPr bwMode="auto">
            <a:xfrm flipH="1">
              <a:off x="6498539" y="1805124"/>
              <a:ext cx="1894027" cy="4166144"/>
            </a:xfrm>
            <a:prstGeom prst="curvedRightArrow">
              <a:avLst>
                <a:gd name="adj1" fmla="val 24980"/>
                <a:gd name="adj2" fmla="val 49990"/>
                <a:gd name="adj3" fmla="val 25000"/>
              </a:avLst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291193" y="2905592"/>
              <a:ext cx="1609613" cy="343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872490" y="3278974"/>
              <a:ext cx="2447020" cy="771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GB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981606" y="5340702"/>
              <a:ext cx="317153" cy="317695"/>
              <a:chOff x="9145588" y="4435475"/>
              <a:chExt cx="464344" cy="465138"/>
            </a:xfrm>
          </p:grpSpPr>
          <p:sp>
            <p:nvSpPr>
              <p:cNvPr id="71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5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7864358" y="3622124"/>
              <a:ext cx="317153" cy="317695"/>
              <a:chOff x="7287419" y="3505994"/>
              <a:chExt cx="464344" cy="465138"/>
            </a:xfrm>
          </p:grpSpPr>
          <p:sp>
            <p:nvSpPr>
              <p:cNvPr id="81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146263" y="3609533"/>
              <a:ext cx="238000" cy="317695"/>
              <a:chOff x="2639219" y="3510757"/>
              <a:chExt cx="348456" cy="465138"/>
            </a:xfrm>
          </p:grpSpPr>
          <p:sp>
            <p:nvSpPr>
              <p:cNvPr id="88" name="AutoShape 115"/>
              <p:cNvSpPr/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992775" y="1913195"/>
              <a:ext cx="317153" cy="317153"/>
              <a:chOff x="4439444" y="1652588"/>
              <a:chExt cx="464344" cy="464344"/>
            </a:xfrm>
          </p:grpSpPr>
          <p:sp>
            <p:nvSpPr>
              <p:cNvPr id="91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2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ffectLst/>
            </p:spPr>
            <p:txBody>
              <a:bodyPr lIns="20091" tIns="20091" rIns="20091" bIns="20091" anchor="ctr"/>
              <a:lstStyle/>
              <a:p>
                <a:pPr algn="just" defTabSz="240665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1757661" y="1837975"/>
            <a:ext cx="2415268" cy="1162170"/>
            <a:chOff x="773723" y="1924636"/>
            <a:chExt cx="2945744" cy="1101970"/>
          </a:xfrm>
        </p:grpSpPr>
        <p:sp>
          <p:nvSpPr>
            <p:cNvPr id="96" name="TextBox 95"/>
            <p:cNvSpPr txBox="1"/>
            <p:nvPr/>
          </p:nvSpPr>
          <p:spPr>
            <a:xfrm>
              <a:off x="1961462" y="1924636"/>
              <a:ext cx="1758005" cy="291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73723" y="2259448"/>
              <a:ext cx="2945200" cy="767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777691" y="5303394"/>
            <a:ext cx="2485237" cy="1162171"/>
            <a:chOff x="773723" y="1924636"/>
            <a:chExt cx="3031080" cy="1101971"/>
          </a:xfrm>
        </p:grpSpPr>
        <p:sp>
          <p:nvSpPr>
            <p:cNvPr id="100" name="TextBox 99"/>
            <p:cNvSpPr txBox="1"/>
            <p:nvPr/>
          </p:nvSpPr>
          <p:spPr>
            <a:xfrm>
              <a:off x="2046798" y="1924636"/>
              <a:ext cx="1758005" cy="291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73723" y="2259449"/>
              <a:ext cx="2945199" cy="767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589882" y="1804645"/>
            <a:ext cx="2616322" cy="1162171"/>
            <a:chOff x="773723" y="1924636"/>
            <a:chExt cx="2945200" cy="1101971"/>
          </a:xfrm>
        </p:grpSpPr>
        <p:sp>
          <p:nvSpPr>
            <p:cNvPr id="103" name="TextBox 102"/>
            <p:cNvSpPr txBox="1"/>
            <p:nvPr/>
          </p:nvSpPr>
          <p:spPr>
            <a:xfrm>
              <a:off x="776762" y="1924636"/>
              <a:ext cx="1622610" cy="291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73723" y="2259449"/>
              <a:ext cx="2945200" cy="767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146124" y="5392833"/>
            <a:ext cx="2635900" cy="1134036"/>
            <a:chOff x="751684" y="1951314"/>
            <a:chExt cx="2967239" cy="1075293"/>
          </a:xfrm>
        </p:grpSpPr>
        <p:sp>
          <p:nvSpPr>
            <p:cNvPr id="109" name="TextBox 108"/>
            <p:cNvSpPr txBox="1"/>
            <p:nvPr/>
          </p:nvSpPr>
          <p:spPr>
            <a:xfrm>
              <a:off x="751684" y="1951314"/>
              <a:ext cx="1622610" cy="291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73723" y="2259449"/>
              <a:ext cx="2945200" cy="767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49" grpId="0" animBg="1"/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700000">
            <a:off x="8749304" y="982702"/>
            <a:ext cx="995524" cy="4882626"/>
            <a:chOff x="5529181" y="1323332"/>
            <a:chExt cx="1082945" cy="5311388"/>
          </a:xfrm>
        </p:grpSpPr>
        <p:sp>
          <p:nvSpPr>
            <p:cNvPr id="5" name="Rectangle 4"/>
            <p:cNvSpPr/>
            <p:nvPr/>
          </p:nvSpPr>
          <p:spPr>
            <a:xfrm>
              <a:off x="5674859" y="1469010"/>
              <a:ext cx="769258" cy="3872246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674859" y="5586622"/>
              <a:ext cx="769258" cy="1048098"/>
              <a:chOff x="5674859" y="5586622"/>
              <a:chExt cx="769258" cy="1048098"/>
            </a:xfrm>
          </p:grpSpPr>
          <p:sp>
            <p:nvSpPr>
              <p:cNvPr id="42" name="Isosceles Triangle 41"/>
              <p:cNvSpPr/>
              <p:nvPr/>
            </p:nvSpPr>
            <p:spPr>
              <a:xfrm flipV="1">
                <a:off x="5674859" y="5586622"/>
                <a:ext cx="769258" cy="104809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Isosceles Triangle 7"/>
              <p:cNvSpPr/>
              <p:nvPr/>
            </p:nvSpPr>
            <p:spPr>
              <a:xfrm flipV="1">
                <a:off x="5882403" y="6097350"/>
                <a:ext cx="354170" cy="537369"/>
              </a:xfrm>
              <a:custGeom>
                <a:avLst/>
                <a:gdLst>
                  <a:gd name="connsiteX0" fmla="*/ 0 w 354170"/>
                  <a:gd name="connsiteY0" fmla="*/ 479252 h 479252"/>
                  <a:gd name="connsiteX1" fmla="*/ 177085 w 354170"/>
                  <a:gd name="connsiteY1" fmla="*/ 0 h 479252"/>
                  <a:gd name="connsiteX2" fmla="*/ 354170 w 354170"/>
                  <a:gd name="connsiteY2" fmla="*/ 479252 h 479252"/>
                  <a:gd name="connsiteX3" fmla="*/ 0 w 354170"/>
                  <a:gd name="connsiteY3" fmla="*/ 479252 h 479252"/>
                  <a:gd name="connsiteX0-1" fmla="*/ 0 w 354170"/>
                  <a:gd name="connsiteY0-2" fmla="*/ 479252 h 537369"/>
                  <a:gd name="connsiteX1-3" fmla="*/ 177085 w 354170"/>
                  <a:gd name="connsiteY1-4" fmla="*/ 0 h 537369"/>
                  <a:gd name="connsiteX2-5" fmla="*/ 354170 w 354170"/>
                  <a:gd name="connsiteY2-6" fmla="*/ 479252 h 537369"/>
                  <a:gd name="connsiteX3-7" fmla="*/ 173116 w 354170"/>
                  <a:gd name="connsiteY3-8" fmla="*/ 537369 h 537369"/>
                  <a:gd name="connsiteX4" fmla="*/ 0 w 354170"/>
                  <a:gd name="connsiteY4" fmla="*/ 479252 h 5373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170" h="537369">
                    <a:moveTo>
                      <a:pt x="0" y="479252"/>
                    </a:moveTo>
                    <a:lnTo>
                      <a:pt x="177085" y="0"/>
                    </a:lnTo>
                    <a:lnTo>
                      <a:pt x="354170" y="479252"/>
                    </a:lnTo>
                    <a:cubicBezTo>
                      <a:pt x="289056" y="480368"/>
                      <a:pt x="238230" y="536253"/>
                      <a:pt x="173116" y="537369"/>
                    </a:cubicBezTo>
                    <a:lnTo>
                      <a:pt x="0" y="47925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9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5966215" y="5245359"/>
              <a:ext cx="199000" cy="19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" name="Straight Connector 7"/>
            <p:cNvCxnSpPr>
              <a:endCxn id="27" idx="7"/>
            </p:cNvCxnSpPr>
            <p:nvPr/>
          </p:nvCxnSpPr>
          <p:spPr>
            <a:xfrm flipH="1">
              <a:off x="5745363" y="1501892"/>
              <a:ext cx="648320" cy="433996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31" idx="7"/>
            </p:cNvCxnSpPr>
            <p:nvPr/>
          </p:nvCxnSpPr>
          <p:spPr>
            <a:xfrm flipH="1">
              <a:off x="6131091" y="1960955"/>
              <a:ext cx="225981" cy="206020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31" idx="5"/>
            </p:cNvCxnSpPr>
            <p:nvPr/>
          </p:nvCxnSpPr>
          <p:spPr>
            <a:xfrm flipH="1" flipV="1">
              <a:off x="6131091" y="2372995"/>
              <a:ext cx="218473" cy="261112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1" idx="1"/>
            </p:cNvCxnSpPr>
            <p:nvPr/>
          </p:nvCxnSpPr>
          <p:spPr>
            <a:xfrm flipH="1" flipV="1">
              <a:off x="5674860" y="1974065"/>
              <a:ext cx="250211" cy="192910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34" idx="7"/>
            </p:cNvCxnSpPr>
            <p:nvPr/>
          </p:nvCxnSpPr>
          <p:spPr>
            <a:xfrm flipV="1">
              <a:off x="5745363" y="2308332"/>
              <a:ext cx="233620" cy="365764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33" idx="1"/>
            </p:cNvCxnSpPr>
            <p:nvPr/>
          </p:nvCxnSpPr>
          <p:spPr>
            <a:xfrm flipH="1" flipV="1">
              <a:off x="6007136" y="3077187"/>
              <a:ext cx="350523" cy="114087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32" idx="7"/>
            </p:cNvCxnSpPr>
            <p:nvPr/>
          </p:nvCxnSpPr>
          <p:spPr>
            <a:xfrm flipV="1">
              <a:off x="5761616" y="3091254"/>
              <a:ext cx="202309" cy="411956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5659729" y="2786494"/>
              <a:ext cx="336895" cy="278331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028081" y="2655938"/>
              <a:ext cx="416280" cy="364943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2" idx="6"/>
            </p:cNvCxnSpPr>
            <p:nvPr/>
          </p:nvCxnSpPr>
          <p:spPr>
            <a:xfrm flipV="1">
              <a:off x="5800405" y="3322550"/>
              <a:ext cx="673799" cy="274306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0" idx="1"/>
            </p:cNvCxnSpPr>
            <p:nvPr/>
          </p:nvCxnSpPr>
          <p:spPr>
            <a:xfrm flipH="1" flipV="1">
              <a:off x="5703418" y="3660075"/>
              <a:ext cx="155908" cy="353941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0" idx="3"/>
            </p:cNvCxnSpPr>
            <p:nvPr/>
          </p:nvCxnSpPr>
          <p:spPr>
            <a:xfrm flipV="1">
              <a:off x="5859326" y="3828930"/>
              <a:ext cx="555891" cy="372377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37" idx="1"/>
            </p:cNvCxnSpPr>
            <p:nvPr/>
          </p:nvCxnSpPr>
          <p:spPr>
            <a:xfrm flipH="1" flipV="1">
              <a:off x="6051555" y="4670502"/>
              <a:ext cx="322205" cy="4867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734273" y="4644686"/>
              <a:ext cx="231941" cy="620873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6036673" y="4731339"/>
              <a:ext cx="378544" cy="54852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997660" y="3903674"/>
              <a:ext cx="358924" cy="736503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5529181" y="1323332"/>
              <a:ext cx="291356" cy="29135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284233" y="1326934"/>
              <a:ext cx="291356" cy="2913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320461" y="1794381"/>
              <a:ext cx="218900" cy="21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558520" y="1903831"/>
              <a:ext cx="218900" cy="21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959988" y="1363160"/>
              <a:ext cx="199000" cy="199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529181" y="5137946"/>
              <a:ext cx="291356" cy="29135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270027" y="5137945"/>
              <a:ext cx="291356" cy="29135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882403" y="2124307"/>
              <a:ext cx="291356" cy="29135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535536" y="3464421"/>
              <a:ext cx="264869" cy="2648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325602" y="3159217"/>
              <a:ext cx="218900" cy="218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558520" y="2642039"/>
              <a:ext cx="218900" cy="21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299057" y="3706305"/>
              <a:ext cx="291356" cy="29135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320770" y="2480618"/>
              <a:ext cx="291356" cy="29135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344617" y="4690038"/>
              <a:ext cx="199000" cy="19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589565" y="4269595"/>
              <a:ext cx="199000" cy="19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820537" y="4436997"/>
              <a:ext cx="352541" cy="3525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820537" y="3975227"/>
              <a:ext cx="264869" cy="2648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854553" y="2904089"/>
              <a:ext cx="291356" cy="2913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4" name="Freeform 43"/>
          <p:cNvSpPr/>
          <p:nvPr/>
        </p:nvSpPr>
        <p:spPr>
          <a:xfrm>
            <a:off x="5014180" y="5148901"/>
            <a:ext cx="2378805" cy="1380622"/>
          </a:xfrm>
          <a:custGeom>
            <a:avLst/>
            <a:gdLst>
              <a:gd name="connsiteX0" fmla="*/ 3878334 w 3878334"/>
              <a:gd name="connsiteY0" fmla="*/ 88371 h 1501535"/>
              <a:gd name="connsiteX1" fmla="*/ 3448843 w 3878334"/>
              <a:gd name="connsiteY1" fmla="*/ 19098 h 1501535"/>
              <a:gd name="connsiteX2" fmla="*/ 3656661 w 3878334"/>
              <a:gd name="connsiteY2" fmla="*/ 393171 h 1501535"/>
              <a:gd name="connsiteX3" fmla="*/ 2908516 w 3878334"/>
              <a:gd name="connsiteY3" fmla="*/ 199207 h 1501535"/>
              <a:gd name="connsiteX4" fmla="*/ 2382043 w 3878334"/>
              <a:gd name="connsiteY4" fmla="*/ 171498 h 1501535"/>
              <a:gd name="connsiteX5" fmla="*/ 2963934 w 3878334"/>
              <a:gd name="connsiteY5" fmla="*/ 794953 h 1501535"/>
              <a:gd name="connsiteX6" fmla="*/ 1315243 w 3878334"/>
              <a:gd name="connsiteY6" fmla="*/ 365462 h 1501535"/>
              <a:gd name="connsiteX7" fmla="*/ 1869425 w 3878334"/>
              <a:gd name="connsiteY7" fmla="*/ 1501535 h 1501535"/>
              <a:gd name="connsiteX8" fmla="*/ 206879 w 3878334"/>
              <a:gd name="connsiteY8" fmla="*/ 822662 h 1501535"/>
              <a:gd name="connsiteX9" fmla="*/ 82188 w 3878334"/>
              <a:gd name="connsiteY9" fmla="*/ 767244 h 1501535"/>
              <a:gd name="connsiteX0-1" fmla="*/ 3671455 w 3671455"/>
              <a:gd name="connsiteY0-2" fmla="*/ 88371 h 1501535"/>
              <a:gd name="connsiteX1-3" fmla="*/ 3241964 w 3671455"/>
              <a:gd name="connsiteY1-4" fmla="*/ 19098 h 1501535"/>
              <a:gd name="connsiteX2-5" fmla="*/ 3449782 w 3671455"/>
              <a:gd name="connsiteY2-6" fmla="*/ 393171 h 1501535"/>
              <a:gd name="connsiteX3-7" fmla="*/ 2701637 w 3671455"/>
              <a:gd name="connsiteY3-8" fmla="*/ 199207 h 1501535"/>
              <a:gd name="connsiteX4-9" fmla="*/ 2175164 w 3671455"/>
              <a:gd name="connsiteY4-10" fmla="*/ 171498 h 1501535"/>
              <a:gd name="connsiteX5-11" fmla="*/ 2757055 w 3671455"/>
              <a:gd name="connsiteY5-12" fmla="*/ 794953 h 1501535"/>
              <a:gd name="connsiteX6-13" fmla="*/ 1108364 w 3671455"/>
              <a:gd name="connsiteY6-14" fmla="*/ 365462 h 1501535"/>
              <a:gd name="connsiteX7-15" fmla="*/ 1662546 w 3671455"/>
              <a:gd name="connsiteY7-16" fmla="*/ 1501535 h 1501535"/>
              <a:gd name="connsiteX8-17" fmla="*/ 0 w 3671455"/>
              <a:gd name="connsiteY8-18" fmla="*/ 822662 h 1501535"/>
              <a:gd name="connsiteX0-19" fmla="*/ 2587137 w 2587137"/>
              <a:gd name="connsiteY0-20" fmla="*/ 88371 h 1501535"/>
              <a:gd name="connsiteX1-21" fmla="*/ 2157646 w 2587137"/>
              <a:gd name="connsiteY1-22" fmla="*/ 19098 h 1501535"/>
              <a:gd name="connsiteX2-23" fmla="*/ 2365464 w 2587137"/>
              <a:gd name="connsiteY2-24" fmla="*/ 393171 h 1501535"/>
              <a:gd name="connsiteX3-25" fmla="*/ 1617319 w 2587137"/>
              <a:gd name="connsiteY3-26" fmla="*/ 199207 h 1501535"/>
              <a:gd name="connsiteX4-27" fmla="*/ 1090846 w 2587137"/>
              <a:gd name="connsiteY4-28" fmla="*/ 171498 h 1501535"/>
              <a:gd name="connsiteX5-29" fmla="*/ 1672737 w 2587137"/>
              <a:gd name="connsiteY5-30" fmla="*/ 794953 h 1501535"/>
              <a:gd name="connsiteX6-31" fmla="*/ 24046 w 2587137"/>
              <a:gd name="connsiteY6-32" fmla="*/ 365462 h 1501535"/>
              <a:gd name="connsiteX7-33" fmla="*/ 578228 w 2587137"/>
              <a:gd name="connsiteY7-34" fmla="*/ 1501535 h 15015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587137" h="1501535">
                <a:moveTo>
                  <a:pt x="2587137" y="88371"/>
                </a:moveTo>
                <a:cubicBezTo>
                  <a:pt x="2390864" y="28334"/>
                  <a:pt x="2194591" y="-31702"/>
                  <a:pt x="2157646" y="19098"/>
                </a:cubicBezTo>
                <a:cubicBezTo>
                  <a:pt x="2120701" y="69898"/>
                  <a:pt x="2455518" y="363153"/>
                  <a:pt x="2365464" y="393171"/>
                </a:cubicBezTo>
                <a:cubicBezTo>
                  <a:pt x="2275409" y="423189"/>
                  <a:pt x="1829755" y="236153"/>
                  <a:pt x="1617319" y="199207"/>
                </a:cubicBezTo>
                <a:cubicBezTo>
                  <a:pt x="1404883" y="162262"/>
                  <a:pt x="1081610" y="72207"/>
                  <a:pt x="1090846" y="171498"/>
                </a:cubicBezTo>
                <a:cubicBezTo>
                  <a:pt x="1100082" y="270789"/>
                  <a:pt x="1850537" y="762626"/>
                  <a:pt x="1672737" y="794953"/>
                </a:cubicBezTo>
                <a:cubicBezTo>
                  <a:pt x="1494937" y="827280"/>
                  <a:pt x="206464" y="247698"/>
                  <a:pt x="24046" y="365462"/>
                </a:cubicBezTo>
                <a:cubicBezTo>
                  <a:pt x="-158372" y="483226"/>
                  <a:pt x="762955" y="1425335"/>
                  <a:pt x="578228" y="1501535"/>
                </a:cubicBezTo>
              </a:path>
            </a:pathLst>
          </a:custGeom>
          <a:noFill/>
          <a:ln w="57150" cap="rnd" cmpd="sng">
            <a:solidFill>
              <a:schemeClr val="tx1"/>
            </a:solidFill>
            <a:prstDash val="solid"/>
            <a:round/>
            <a:tail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9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3494470" y="3302271"/>
            <a:ext cx="3768273" cy="1230663"/>
            <a:chOff x="2565766" y="2879837"/>
            <a:chExt cx="3573078" cy="1166914"/>
          </a:xfrm>
        </p:grpSpPr>
        <p:sp>
          <p:nvSpPr>
            <p:cNvPr id="48" name="TextBox 47"/>
            <p:cNvSpPr txBox="1"/>
            <p:nvPr/>
          </p:nvSpPr>
          <p:spPr>
            <a:xfrm>
              <a:off x="2616500" y="2879837"/>
              <a:ext cx="1366755" cy="291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65766" y="3171250"/>
              <a:ext cx="3573078" cy="875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GB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728206" y="3093243"/>
            <a:ext cx="1708410" cy="1708410"/>
            <a:chOff x="751623" y="2577152"/>
            <a:chExt cx="1619915" cy="1619915"/>
          </a:xfrm>
        </p:grpSpPr>
        <p:sp>
          <p:nvSpPr>
            <p:cNvPr id="51" name="Oval 50"/>
            <p:cNvSpPr/>
            <p:nvPr/>
          </p:nvSpPr>
          <p:spPr>
            <a:xfrm>
              <a:off x="751623" y="2577152"/>
              <a:ext cx="1619915" cy="16199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1344248" y="3162255"/>
              <a:ext cx="439876" cy="449708"/>
            </a:xfrm>
            <a:custGeom>
              <a:avLst/>
              <a:gdLst>
                <a:gd name="T0" fmla="*/ 203 w 360"/>
                <a:gd name="T1" fmla="*/ 271 h 368"/>
                <a:gd name="T2" fmla="*/ 261 w 360"/>
                <a:gd name="T3" fmla="*/ 202 h 368"/>
                <a:gd name="T4" fmla="*/ 360 w 360"/>
                <a:gd name="T5" fmla="*/ 51 h 368"/>
                <a:gd name="T6" fmla="*/ 346 w 360"/>
                <a:gd name="T7" fmla="*/ 37 h 368"/>
                <a:gd name="T8" fmla="*/ 277 w 360"/>
                <a:gd name="T9" fmla="*/ 37 h 368"/>
                <a:gd name="T10" fmla="*/ 180 w 360"/>
                <a:gd name="T11" fmla="*/ 0 h 368"/>
                <a:gd name="T12" fmla="*/ 83 w 360"/>
                <a:gd name="T13" fmla="*/ 37 h 368"/>
                <a:gd name="T14" fmla="*/ 14 w 360"/>
                <a:gd name="T15" fmla="*/ 37 h 368"/>
                <a:gd name="T16" fmla="*/ 0 w 360"/>
                <a:gd name="T17" fmla="*/ 51 h 368"/>
                <a:gd name="T18" fmla="*/ 98 w 360"/>
                <a:gd name="T19" fmla="*/ 202 h 368"/>
                <a:gd name="T20" fmla="*/ 156 w 360"/>
                <a:gd name="T21" fmla="*/ 271 h 368"/>
                <a:gd name="T22" fmla="*/ 156 w 360"/>
                <a:gd name="T23" fmla="*/ 297 h 368"/>
                <a:gd name="T24" fmla="*/ 91 w 360"/>
                <a:gd name="T25" fmla="*/ 332 h 368"/>
                <a:gd name="T26" fmla="*/ 180 w 360"/>
                <a:gd name="T27" fmla="*/ 368 h 368"/>
                <a:gd name="T28" fmla="*/ 269 w 360"/>
                <a:gd name="T29" fmla="*/ 332 h 368"/>
                <a:gd name="T30" fmla="*/ 203 w 360"/>
                <a:gd name="T31" fmla="*/ 297 h 368"/>
                <a:gd name="T32" fmla="*/ 203 w 360"/>
                <a:gd name="T33" fmla="*/ 271 h 368"/>
                <a:gd name="T34" fmla="*/ 259 w 360"/>
                <a:gd name="T35" fmla="*/ 170 h 368"/>
                <a:gd name="T36" fmla="*/ 281 w 360"/>
                <a:gd name="T37" fmla="*/ 65 h 368"/>
                <a:gd name="T38" fmla="*/ 331 w 360"/>
                <a:gd name="T39" fmla="*/ 65 h 368"/>
                <a:gd name="T40" fmla="*/ 259 w 360"/>
                <a:gd name="T41" fmla="*/ 170 h 368"/>
                <a:gd name="T42" fmla="*/ 180 w 360"/>
                <a:gd name="T43" fmla="*/ 24 h 368"/>
                <a:gd name="T44" fmla="*/ 256 w 360"/>
                <a:gd name="T45" fmla="*/ 55 h 368"/>
                <a:gd name="T46" fmla="*/ 180 w 360"/>
                <a:gd name="T47" fmla="*/ 86 h 368"/>
                <a:gd name="T48" fmla="*/ 104 w 360"/>
                <a:gd name="T49" fmla="*/ 55 h 368"/>
                <a:gd name="T50" fmla="*/ 180 w 360"/>
                <a:gd name="T51" fmla="*/ 24 h 368"/>
                <a:gd name="T52" fmla="*/ 29 w 360"/>
                <a:gd name="T53" fmla="*/ 65 h 368"/>
                <a:gd name="T54" fmla="*/ 79 w 360"/>
                <a:gd name="T55" fmla="*/ 65 h 368"/>
                <a:gd name="T56" fmla="*/ 101 w 360"/>
                <a:gd name="T57" fmla="*/ 170 h 368"/>
                <a:gd name="T58" fmla="*/ 29 w 360"/>
                <a:gd name="T59" fmla="*/ 6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0" h="368">
                  <a:moveTo>
                    <a:pt x="203" y="271"/>
                  </a:moveTo>
                  <a:cubicBezTo>
                    <a:pt x="203" y="242"/>
                    <a:pt x="225" y="226"/>
                    <a:pt x="261" y="202"/>
                  </a:cubicBezTo>
                  <a:cubicBezTo>
                    <a:pt x="305" y="173"/>
                    <a:pt x="360" y="137"/>
                    <a:pt x="360" y="51"/>
                  </a:cubicBezTo>
                  <a:cubicBezTo>
                    <a:pt x="360" y="43"/>
                    <a:pt x="353" y="37"/>
                    <a:pt x="346" y="37"/>
                  </a:cubicBezTo>
                  <a:cubicBezTo>
                    <a:pt x="277" y="37"/>
                    <a:pt x="277" y="37"/>
                    <a:pt x="277" y="37"/>
                  </a:cubicBezTo>
                  <a:cubicBezTo>
                    <a:pt x="267" y="19"/>
                    <a:pt x="238" y="0"/>
                    <a:pt x="180" y="0"/>
                  </a:cubicBezTo>
                  <a:cubicBezTo>
                    <a:pt x="121" y="0"/>
                    <a:pt x="92" y="19"/>
                    <a:pt x="83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6" y="37"/>
                    <a:pt x="0" y="43"/>
                    <a:pt x="0" y="51"/>
                  </a:cubicBezTo>
                  <a:cubicBezTo>
                    <a:pt x="0" y="137"/>
                    <a:pt x="54" y="173"/>
                    <a:pt x="98" y="202"/>
                  </a:cubicBezTo>
                  <a:cubicBezTo>
                    <a:pt x="134" y="226"/>
                    <a:pt x="156" y="242"/>
                    <a:pt x="156" y="271"/>
                  </a:cubicBezTo>
                  <a:cubicBezTo>
                    <a:pt x="156" y="297"/>
                    <a:pt x="156" y="297"/>
                    <a:pt x="156" y="297"/>
                  </a:cubicBezTo>
                  <a:cubicBezTo>
                    <a:pt x="118" y="301"/>
                    <a:pt x="91" y="315"/>
                    <a:pt x="91" y="332"/>
                  </a:cubicBezTo>
                  <a:cubicBezTo>
                    <a:pt x="91" y="352"/>
                    <a:pt x="131" y="368"/>
                    <a:pt x="180" y="368"/>
                  </a:cubicBezTo>
                  <a:cubicBezTo>
                    <a:pt x="229" y="368"/>
                    <a:pt x="269" y="352"/>
                    <a:pt x="269" y="332"/>
                  </a:cubicBezTo>
                  <a:cubicBezTo>
                    <a:pt x="269" y="315"/>
                    <a:pt x="241" y="301"/>
                    <a:pt x="203" y="297"/>
                  </a:cubicBezTo>
                  <a:lnTo>
                    <a:pt x="203" y="271"/>
                  </a:lnTo>
                  <a:close/>
                  <a:moveTo>
                    <a:pt x="259" y="170"/>
                  </a:moveTo>
                  <a:cubicBezTo>
                    <a:pt x="270" y="146"/>
                    <a:pt x="279" y="113"/>
                    <a:pt x="281" y="65"/>
                  </a:cubicBezTo>
                  <a:cubicBezTo>
                    <a:pt x="331" y="65"/>
                    <a:pt x="331" y="65"/>
                    <a:pt x="331" y="65"/>
                  </a:cubicBezTo>
                  <a:cubicBezTo>
                    <a:pt x="326" y="119"/>
                    <a:pt x="294" y="146"/>
                    <a:pt x="259" y="170"/>
                  </a:cubicBezTo>
                  <a:close/>
                  <a:moveTo>
                    <a:pt x="180" y="24"/>
                  </a:moveTo>
                  <a:cubicBezTo>
                    <a:pt x="234" y="24"/>
                    <a:pt x="256" y="47"/>
                    <a:pt x="256" y="55"/>
                  </a:cubicBezTo>
                  <a:cubicBezTo>
                    <a:pt x="256" y="63"/>
                    <a:pt x="234" y="86"/>
                    <a:pt x="180" y="86"/>
                  </a:cubicBezTo>
                  <a:cubicBezTo>
                    <a:pt x="125" y="86"/>
                    <a:pt x="104" y="63"/>
                    <a:pt x="104" y="55"/>
                  </a:cubicBezTo>
                  <a:cubicBezTo>
                    <a:pt x="104" y="47"/>
                    <a:pt x="125" y="24"/>
                    <a:pt x="180" y="24"/>
                  </a:cubicBezTo>
                  <a:close/>
                  <a:moveTo>
                    <a:pt x="29" y="65"/>
                  </a:moveTo>
                  <a:cubicBezTo>
                    <a:pt x="79" y="65"/>
                    <a:pt x="79" y="65"/>
                    <a:pt x="79" y="65"/>
                  </a:cubicBezTo>
                  <a:cubicBezTo>
                    <a:pt x="80" y="113"/>
                    <a:pt x="89" y="146"/>
                    <a:pt x="101" y="170"/>
                  </a:cubicBezTo>
                  <a:cubicBezTo>
                    <a:pt x="66" y="146"/>
                    <a:pt x="33" y="119"/>
                    <a:pt x="29" y="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/>
          <p:nvPr/>
        </p:nvSpPr>
        <p:spPr>
          <a:xfrm>
            <a:off x="1578065" y="3931696"/>
            <a:ext cx="2106786" cy="1020707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3807397" y="4442926"/>
            <a:ext cx="2099520" cy="1020707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Content Placeholder 2"/>
          <p:cNvSpPr txBox="1"/>
          <p:nvPr/>
        </p:nvSpPr>
        <p:spPr>
          <a:xfrm>
            <a:off x="6029602" y="4832434"/>
            <a:ext cx="2099520" cy="1020707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8250555" y="5343664"/>
            <a:ext cx="2165014" cy="1020707"/>
          </a:xfrm>
          <a:prstGeom prst="rect">
            <a:avLst/>
          </a:prstGeom>
        </p:spPr>
        <p:txBody>
          <a:bodyPr vert="horz" wrap="square" lIns="96435" tIns="48218" rIns="96435" bIns="48218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</a:t>
            </a: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653379" y="2762041"/>
            <a:ext cx="9581341" cy="1394942"/>
          </a:xfrm>
          <a:custGeom>
            <a:avLst/>
            <a:gdLst>
              <a:gd name="connsiteX0" fmla="*/ 0 w 9581341"/>
              <a:gd name="connsiteY0" fmla="*/ 348736 h 1394942"/>
              <a:gd name="connsiteX1" fmla="*/ 8883870 w 9581341"/>
              <a:gd name="connsiteY1" fmla="*/ 348736 h 1394942"/>
              <a:gd name="connsiteX2" fmla="*/ 8883870 w 9581341"/>
              <a:gd name="connsiteY2" fmla="*/ 0 h 1394942"/>
              <a:gd name="connsiteX3" fmla="*/ 9581341 w 9581341"/>
              <a:gd name="connsiteY3" fmla="*/ 697471 h 1394942"/>
              <a:gd name="connsiteX4" fmla="*/ 8883870 w 9581341"/>
              <a:gd name="connsiteY4" fmla="*/ 1394942 h 1394942"/>
              <a:gd name="connsiteX5" fmla="*/ 8883870 w 9581341"/>
              <a:gd name="connsiteY5" fmla="*/ 1046207 h 1394942"/>
              <a:gd name="connsiteX6" fmla="*/ 0 w 9581341"/>
              <a:gd name="connsiteY6" fmla="*/ 1046207 h 1394942"/>
              <a:gd name="connsiteX7" fmla="*/ 0 w 9581341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81341" h="1394942">
                <a:moveTo>
                  <a:pt x="0" y="348736"/>
                </a:moveTo>
                <a:lnTo>
                  <a:pt x="8883870" y="348736"/>
                </a:lnTo>
                <a:lnTo>
                  <a:pt x="8883870" y="0"/>
                </a:lnTo>
                <a:lnTo>
                  <a:pt x="9581341" y="697471"/>
                </a:lnTo>
                <a:lnTo>
                  <a:pt x="8883870" y="1394942"/>
                </a:lnTo>
                <a:lnTo>
                  <a:pt x="8883870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861878" y="3318558"/>
            <a:ext cx="7372841" cy="1394942"/>
          </a:xfrm>
          <a:custGeom>
            <a:avLst/>
            <a:gdLst>
              <a:gd name="connsiteX0" fmla="*/ 0 w 7372841"/>
              <a:gd name="connsiteY0" fmla="*/ 348736 h 1394942"/>
              <a:gd name="connsiteX1" fmla="*/ 6675370 w 7372841"/>
              <a:gd name="connsiteY1" fmla="*/ 348736 h 1394942"/>
              <a:gd name="connsiteX2" fmla="*/ 6675370 w 7372841"/>
              <a:gd name="connsiteY2" fmla="*/ 0 h 1394942"/>
              <a:gd name="connsiteX3" fmla="*/ 7372841 w 7372841"/>
              <a:gd name="connsiteY3" fmla="*/ 697471 h 1394942"/>
              <a:gd name="connsiteX4" fmla="*/ 6675370 w 7372841"/>
              <a:gd name="connsiteY4" fmla="*/ 1394942 h 1394942"/>
              <a:gd name="connsiteX5" fmla="*/ 6675370 w 7372841"/>
              <a:gd name="connsiteY5" fmla="*/ 1046207 h 1394942"/>
              <a:gd name="connsiteX6" fmla="*/ 0 w 7372841"/>
              <a:gd name="connsiteY6" fmla="*/ 1046207 h 1394942"/>
              <a:gd name="connsiteX7" fmla="*/ 0 w 7372841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72841" h="1394942">
                <a:moveTo>
                  <a:pt x="0" y="348736"/>
                </a:moveTo>
                <a:lnTo>
                  <a:pt x="6675370" y="348736"/>
                </a:lnTo>
                <a:lnTo>
                  <a:pt x="6675370" y="0"/>
                </a:lnTo>
                <a:lnTo>
                  <a:pt x="7372841" y="697471"/>
                </a:lnTo>
                <a:lnTo>
                  <a:pt x="6675370" y="1394942"/>
                </a:lnTo>
                <a:lnTo>
                  <a:pt x="6675370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6070377" y="3722329"/>
            <a:ext cx="5164342" cy="1394942"/>
          </a:xfrm>
          <a:custGeom>
            <a:avLst/>
            <a:gdLst>
              <a:gd name="connsiteX0" fmla="*/ 0 w 5164342"/>
              <a:gd name="connsiteY0" fmla="*/ 348736 h 1394942"/>
              <a:gd name="connsiteX1" fmla="*/ 4466871 w 5164342"/>
              <a:gd name="connsiteY1" fmla="*/ 348736 h 1394942"/>
              <a:gd name="connsiteX2" fmla="*/ 4466871 w 5164342"/>
              <a:gd name="connsiteY2" fmla="*/ 0 h 1394942"/>
              <a:gd name="connsiteX3" fmla="*/ 5164342 w 5164342"/>
              <a:gd name="connsiteY3" fmla="*/ 697471 h 1394942"/>
              <a:gd name="connsiteX4" fmla="*/ 4466871 w 5164342"/>
              <a:gd name="connsiteY4" fmla="*/ 1394942 h 1394942"/>
              <a:gd name="connsiteX5" fmla="*/ 4466871 w 5164342"/>
              <a:gd name="connsiteY5" fmla="*/ 1046207 h 1394942"/>
              <a:gd name="connsiteX6" fmla="*/ 0 w 5164342"/>
              <a:gd name="connsiteY6" fmla="*/ 1046207 h 1394942"/>
              <a:gd name="connsiteX7" fmla="*/ 0 w 5164342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4342" h="1394942">
                <a:moveTo>
                  <a:pt x="0" y="348736"/>
                </a:moveTo>
                <a:lnTo>
                  <a:pt x="4466871" y="348736"/>
                </a:lnTo>
                <a:lnTo>
                  <a:pt x="4466871" y="0"/>
                </a:lnTo>
                <a:lnTo>
                  <a:pt x="5164342" y="697471"/>
                </a:lnTo>
                <a:lnTo>
                  <a:pt x="4466871" y="1394942"/>
                </a:lnTo>
                <a:lnTo>
                  <a:pt x="4466871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8278876" y="4187031"/>
            <a:ext cx="2955843" cy="1394942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379216" rIns="602735" bIns="570182" numCol="1" spcCol="1270" anchor="ctr" anchorCtr="0">
            <a:noAutofit/>
          </a:bodyPr>
          <a:lstStyle/>
          <a:p>
            <a:pPr lvl="0" algn="ctr" defTabSz="355600"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kern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26"/>
          <p:cNvSpPr/>
          <p:nvPr/>
        </p:nvSpPr>
        <p:spPr bwMode="auto">
          <a:xfrm>
            <a:off x="8374712" y="4670551"/>
            <a:ext cx="379667" cy="37966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212289" y="4239116"/>
            <a:ext cx="379667" cy="379667"/>
            <a:chOff x="3526798" y="4057329"/>
            <a:chExt cx="284519" cy="359394"/>
          </a:xfrm>
          <a:solidFill>
            <a:schemeClr val="bg1"/>
          </a:solidFill>
        </p:grpSpPr>
        <p:sp>
          <p:nvSpPr>
            <p:cNvPr id="18" name="Freeform 107"/>
            <p:cNvSpPr/>
            <p:nvPr/>
          </p:nvSpPr>
          <p:spPr bwMode="auto">
            <a:xfrm>
              <a:off x="3561739" y="4092269"/>
              <a:ext cx="214637" cy="289511"/>
            </a:xfrm>
            <a:custGeom>
              <a:avLst/>
              <a:gdLst>
                <a:gd name="T0" fmla="*/ 0 w 86"/>
                <a:gd name="T1" fmla="*/ 10 h 116"/>
                <a:gd name="T2" fmla="*/ 76 w 86"/>
                <a:gd name="T3" fmla="*/ 10 h 116"/>
                <a:gd name="T4" fmla="*/ 76 w 86"/>
                <a:gd name="T5" fmla="*/ 116 h 116"/>
                <a:gd name="T6" fmla="*/ 86 w 86"/>
                <a:gd name="T7" fmla="*/ 116 h 116"/>
                <a:gd name="T8" fmla="*/ 86 w 86"/>
                <a:gd name="T9" fmla="*/ 0 h 116"/>
                <a:gd name="T10" fmla="*/ 0 w 86"/>
                <a:gd name="T11" fmla="*/ 0 h 116"/>
                <a:gd name="T12" fmla="*/ 0 w 8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6">
                  <a:moveTo>
                    <a:pt x="0" y="10"/>
                  </a:moveTo>
                  <a:lnTo>
                    <a:pt x="76" y="10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08"/>
            <p:cNvSpPr/>
            <p:nvPr/>
          </p:nvSpPr>
          <p:spPr bwMode="auto">
            <a:xfrm>
              <a:off x="3599175" y="4057329"/>
              <a:ext cx="212142" cy="284519"/>
            </a:xfrm>
            <a:custGeom>
              <a:avLst/>
              <a:gdLst>
                <a:gd name="T0" fmla="*/ 0 w 85"/>
                <a:gd name="T1" fmla="*/ 0 h 114"/>
                <a:gd name="T2" fmla="*/ 0 w 85"/>
                <a:gd name="T3" fmla="*/ 9 h 114"/>
                <a:gd name="T4" fmla="*/ 76 w 85"/>
                <a:gd name="T5" fmla="*/ 9 h 114"/>
                <a:gd name="T6" fmla="*/ 76 w 85"/>
                <a:gd name="T7" fmla="*/ 114 h 114"/>
                <a:gd name="T8" fmla="*/ 85 w 85"/>
                <a:gd name="T9" fmla="*/ 114 h 114"/>
                <a:gd name="T10" fmla="*/ 85 w 85"/>
                <a:gd name="T11" fmla="*/ 0 h 114"/>
                <a:gd name="T12" fmla="*/ 0 w 8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4">
                  <a:moveTo>
                    <a:pt x="0" y="0"/>
                  </a:moveTo>
                  <a:lnTo>
                    <a:pt x="0" y="9"/>
                  </a:lnTo>
                  <a:lnTo>
                    <a:pt x="76" y="9"/>
                  </a:lnTo>
                  <a:lnTo>
                    <a:pt x="76" y="114"/>
                  </a:lnTo>
                  <a:lnTo>
                    <a:pt x="85" y="114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09"/>
            <p:cNvSpPr/>
            <p:nvPr/>
          </p:nvSpPr>
          <p:spPr bwMode="auto">
            <a:xfrm>
              <a:off x="3526798" y="4129707"/>
              <a:ext cx="212142" cy="287016"/>
            </a:xfrm>
            <a:custGeom>
              <a:avLst/>
              <a:gdLst>
                <a:gd name="T0" fmla="*/ 0 w 85"/>
                <a:gd name="T1" fmla="*/ 0 h 115"/>
                <a:gd name="T2" fmla="*/ 0 w 85"/>
                <a:gd name="T3" fmla="*/ 115 h 115"/>
                <a:gd name="T4" fmla="*/ 85 w 85"/>
                <a:gd name="T5" fmla="*/ 115 h 115"/>
                <a:gd name="T6" fmla="*/ 85 w 85"/>
                <a:gd name="T7" fmla="*/ 105 h 115"/>
                <a:gd name="T8" fmla="*/ 85 w 85"/>
                <a:gd name="T9" fmla="*/ 0 h 115"/>
                <a:gd name="T10" fmla="*/ 10 w 85"/>
                <a:gd name="T11" fmla="*/ 0 h 115"/>
                <a:gd name="T12" fmla="*/ 0 w 8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5">
                  <a:moveTo>
                    <a:pt x="0" y="0"/>
                  </a:moveTo>
                  <a:lnTo>
                    <a:pt x="0" y="115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85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660" y="3253886"/>
            <a:ext cx="379667" cy="379667"/>
            <a:chOff x="4669866" y="3800264"/>
            <a:chExt cx="279527" cy="416797"/>
          </a:xfrm>
          <a:solidFill>
            <a:schemeClr val="bg1"/>
          </a:solidFill>
        </p:grpSpPr>
        <p:sp>
          <p:nvSpPr>
            <p:cNvPr id="22" name="Freeform 141"/>
            <p:cNvSpPr>
              <a:spLocks noEditPoints="1"/>
            </p:cNvSpPr>
            <p:nvPr/>
          </p:nvSpPr>
          <p:spPr bwMode="auto">
            <a:xfrm>
              <a:off x="4669866" y="3800264"/>
              <a:ext cx="279527" cy="316965"/>
            </a:xfrm>
            <a:custGeom>
              <a:avLst/>
              <a:gdLst>
                <a:gd name="T0" fmla="*/ 84 w 84"/>
                <a:gd name="T1" fmla="*/ 42 h 95"/>
                <a:gd name="T2" fmla="*/ 42 w 84"/>
                <a:gd name="T3" fmla="*/ 0 h 95"/>
                <a:gd name="T4" fmla="*/ 0 w 84"/>
                <a:gd name="T5" fmla="*/ 42 h 95"/>
                <a:gd name="T6" fmla="*/ 28 w 84"/>
                <a:gd name="T7" fmla="*/ 81 h 95"/>
                <a:gd name="T8" fmla="*/ 25 w 84"/>
                <a:gd name="T9" fmla="*/ 81 h 95"/>
                <a:gd name="T10" fmla="*/ 25 w 84"/>
                <a:gd name="T11" fmla="*/ 95 h 95"/>
                <a:gd name="T12" fmla="*/ 60 w 84"/>
                <a:gd name="T13" fmla="*/ 95 h 95"/>
                <a:gd name="T14" fmla="*/ 60 w 84"/>
                <a:gd name="T15" fmla="*/ 81 h 95"/>
                <a:gd name="T16" fmla="*/ 57 w 84"/>
                <a:gd name="T17" fmla="*/ 81 h 95"/>
                <a:gd name="T18" fmla="*/ 84 w 84"/>
                <a:gd name="T19" fmla="*/ 42 h 95"/>
                <a:gd name="T20" fmla="*/ 42 w 84"/>
                <a:gd name="T21" fmla="*/ 77 h 95"/>
                <a:gd name="T22" fmla="*/ 7 w 84"/>
                <a:gd name="T23" fmla="*/ 42 h 95"/>
                <a:gd name="T24" fmla="*/ 42 w 84"/>
                <a:gd name="T25" fmla="*/ 7 h 95"/>
                <a:gd name="T26" fmla="*/ 77 w 84"/>
                <a:gd name="T27" fmla="*/ 42 h 95"/>
                <a:gd name="T28" fmla="*/ 42 w 84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95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0"/>
                    <a:pt x="12" y="75"/>
                    <a:pt x="28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73" y="75"/>
                    <a:pt x="84" y="60"/>
                    <a:pt x="84" y="42"/>
                  </a:cubicBezTo>
                  <a:close/>
                  <a:moveTo>
                    <a:pt x="42" y="77"/>
                  </a:moveTo>
                  <a:cubicBezTo>
                    <a:pt x="23" y="77"/>
                    <a:pt x="7" y="61"/>
                    <a:pt x="7" y="42"/>
                  </a:cubicBezTo>
                  <a:cubicBezTo>
                    <a:pt x="7" y="23"/>
                    <a:pt x="23" y="7"/>
                    <a:pt x="42" y="7"/>
                  </a:cubicBezTo>
                  <a:cubicBezTo>
                    <a:pt x="62" y="7"/>
                    <a:pt x="77" y="23"/>
                    <a:pt x="77" y="42"/>
                  </a:cubicBezTo>
                  <a:cubicBezTo>
                    <a:pt x="77" y="61"/>
                    <a:pt x="62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ectangle 142"/>
            <p:cNvSpPr>
              <a:spLocks noChangeArrowheads="1"/>
            </p:cNvSpPr>
            <p:nvPr/>
          </p:nvSpPr>
          <p:spPr bwMode="auto">
            <a:xfrm>
              <a:off x="4752226" y="4127210"/>
              <a:ext cx="117302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143"/>
            <p:cNvSpPr/>
            <p:nvPr/>
          </p:nvSpPr>
          <p:spPr bwMode="auto">
            <a:xfrm>
              <a:off x="4752226" y="4179623"/>
              <a:ext cx="117302" cy="37438"/>
            </a:xfrm>
            <a:custGeom>
              <a:avLst/>
              <a:gdLst>
                <a:gd name="T0" fmla="*/ 0 w 47"/>
                <a:gd name="T1" fmla="*/ 9 h 15"/>
                <a:gd name="T2" fmla="*/ 16 w 47"/>
                <a:gd name="T3" fmla="*/ 9 h 15"/>
                <a:gd name="T4" fmla="*/ 16 w 47"/>
                <a:gd name="T5" fmla="*/ 15 h 15"/>
                <a:gd name="T6" fmla="*/ 31 w 47"/>
                <a:gd name="T7" fmla="*/ 15 h 15"/>
                <a:gd name="T8" fmla="*/ 31 w 47"/>
                <a:gd name="T9" fmla="*/ 9 h 15"/>
                <a:gd name="T10" fmla="*/ 47 w 47"/>
                <a:gd name="T11" fmla="*/ 9 h 15"/>
                <a:gd name="T12" fmla="*/ 47 w 47"/>
                <a:gd name="T13" fmla="*/ 0 h 15"/>
                <a:gd name="T14" fmla="*/ 0 w 47"/>
                <a:gd name="T15" fmla="*/ 0 h 15"/>
                <a:gd name="T16" fmla="*/ 0 w 4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lnTo>
                    <a:pt x="16" y="9"/>
                  </a:lnTo>
                  <a:lnTo>
                    <a:pt x="16" y="15"/>
                  </a:lnTo>
                  <a:lnTo>
                    <a:pt x="31" y="15"/>
                  </a:lnTo>
                  <a:lnTo>
                    <a:pt x="31" y="9"/>
                  </a:lnTo>
                  <a:lnTo>
                    <a:pt x="47" y="9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144"/>
            <p:cNvSpPr>
              <a:spLocks noEditPoints="1"/>
            </p:cNvSpPr>
            <p:nvPr/>
          </p:nvSpPr>
          <p:spPr bwMode="auto">
            <a:xfrm>
              <a:off x="4769697" y="3890112"/>
              <a:ext cx="82362" cy="162227"/>
            </a:xfrm>
            <a:custGeom>
              <a:avLst/>
              <a:gdLst>
                <a:gd name="T0" fmla="*/ 32 w 33"/>
                <a:gd name="T1" fmla="*/ 3 h 65"/>
                <a:gd name="T2" fmla="*/ 28 w 33"/>
                <a:gd name="T3" fmla="*/ 0 h 65"/>
                <a:gd name="T4" fmla="*/ 16 w 33"/>
                <a:gd name="T5" fmla="*/ 5 h 65"/>
                <a:gd name="T6" fmla="*/ 4 w 33"/>
                <a:gd name="T7" fmla="*/ 0 h 65"/>
                <a:gd name="T8" fmla="*/ 0 w 33"/>
                <a:gd name="T9" fmla="*/ 3 h 65"/>
                <a:gd name="T10" fmla="*/ 0 w 33"/>
                <a:gd name="T11" fmla="*/ 3 h 65"/>
                <a:gd name="T12" fmla="*/ 0 w 33"/>
                <a:gd name="T13" fmla="*/ 3 h 65"/>
                <a:gd name="T14" fmla="*/ 15 w 33"/>
                <a:gd name="T15" fmla="*/ 65 h 65"/>
                <a:gd name="T16" fmla="*/ 19 w 33"/>
                <a:gd name="T17" fmla="*/ 65 h 65"/>
                <a:gd name="T18" fmla="*/ 33 w 33"/>
                <a:gd name="T19" fmla="*/ 3 h 65"/>
                <a:gd name="T20" fmla="*/ 33 w 33"/>
                <a:gd name="T21" fmla="*/ 3 h 65"/>
                <a:gd name="T22" fmla="*/ 33 w 33"/>
                <a:gd name="T23" fmla="*/ 3 h 65"/>
                <a:gd name="T24" fmla="*/ 33 w 33"/>
                <a:gd name="T25" fmla="*/ 3 h 65"/>
                <a:gd name="T26" fmla="*/ 32 w 33"/>
                <a:gd name="T27" fmla="*/ 3 h 65"/>
                <a:gd name="T28" fmla="*/ 16 w 33"/>
                <a:gd name="T29" fmla="*/ 57 h 65"/>
                <a:gd name="T30" fmla="*/ 4 w 33"/>
                <a:gd name="T31" fmla="*/ 4 h 65"/>
                <a:gd name="T32" fmla="*/ 16 w 33"/>
                <a:gd name="T33" fmla="*/ 8 h 65"/>
                <a:gd name="T34" fmla="*/ 29 w 33"/>
                <a:gd name="T35" fmla="*/ 4 h 65"/>
                <a:gd name="T36" fmla="*/ 16 w 33"/>
                <a:gd name="T3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65">
                  <a:moveTo>
                    <a:pt x="32" y="3"/>
                  </a:moveTo>
                  <a:lnTo>
                    <a:pt x="28" y="0"/>
                  </a:lnTo>
                  <a:lnTo>
                    <a:pt x="16" y="5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5" y="65"/>
                  </a:lnTo>
                  <a:lnTo>
                    <a:pt x="19" y="6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close/>
                  <a:moveTo>
                    <a:pt x="16" y="57"/>
                  </a:moveTo>
                  <a:lnTo>
                    <a:pt x="4" y="4"/>
                  </a:lnTo>
                  <a:lnTo>
                    <a:pt x="16" y="8"/>
                  </a:lnTo>
                  <a:lnTo>
                    <a:pt x="29" y="4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30296" y="3815736"/>
            <a:ext cx="379667" cy="379667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27" name="Freeform 8"/>
            <p:cNvSpPr/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10"/>
            <p:cNvSpPr/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1"/>
            <p:cNvSpPr/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2"/>
            <p:cNvSpPr/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13"/>
            <p:cNvSpPr/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5" grpId="0" animBg="1"/>
      <p:bldP spid="7" grpId="0" animBg="1"/>
      <p:bldP spid="8" grpId="0" animBg="1"/>
      <p:bldP spid="9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" y="4690518"/>
            <a:ext cx="12858045" cy="22481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48" y="5098811"/>
            <a:ext cx="12858045" cy="16361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565998"/>
            <a:ext cx="12858397" cy="1672109"/>
          </a:xfrm>
          <a:prstGeom prst="rect">
            <a:avLst/>
          </a:prstGeom>
        </p:spPr>
      </p:pic>
      <p:sp>
        <p:nvSpPr>
          <p:cNvPr id="17" name="TextBox 10"/>
          <p:cNvSpPr txBox="1"/>
          <p:nvPr/>
        </p:nvSpPr>
        <p:spPr>
          <a:xfrm>
            <a:off x="3204615" y="2019796"/>
            <a:ext cx="7063472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>
              <a:buNone/>
            </a:pPr>
            <a:r>
              <a:rPr lang="zh-CN" altLang="en-US" sz="6000" cap="all" dirty="0" smtClean="0">
                <a:solidFill>
                  <a:srgbClr val="0063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感谢聆听，批评指导</a:t>
            </a:r>
            <a:endParaRPr lang="zh-CN" altLang="en-US" sz="6000" cap="all" dirty="0">
              <a:solidFill>
                <a:srgbClr val="0063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5182385" y="3897595"/>
            <a:ext cx="2493981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200" cap="all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汇报人：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尚景</a:t>
            </a:r>
            <a:endParaRPr lang="zh-CN" altLang="en-US" sz="1200" cap="all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3955621" y="2953825"/>
            <a:ext cx="4947508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r">
              <a:buNone/>
            </a:pPr>
            <a:r>
              <a:rPr lang="zh-CN" altLang="en-US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适用于工作计划</a:t>
            </a:r>
            <a:r>
              <a:rPr lang="en-US" altLang="zh-CN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工作汇报</a:t>
            </a:r>
            <a:r>
              <a:rPr lang="en-US" altLang="zh-CN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年终总结</a:t>
            </a:r>
            <a:r>
              <a:rPr lang="en-US" altLang="zh-CN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cap="all" dirty="0" smtClean="0">
                <a:solidFill>
                  <a:srgbClr val="0063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简单易修改</a:t>
            </a:r>
            <a:endParaRPr lang="zh-CN" altLang="en-US" cap="all" dirty="0">
              <a:solidFill>
                <a:srgbClr val="00639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20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21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44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44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962" t="-2207" r="-5962" b="-22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992807" y="3060294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内容介绍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3223639" y="2506360"/>
            <a:ext cx="384592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8151077" y="1614088"/>
            <a:ext cx="2137124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23900" dirty="0" smtClean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3900" b="1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6"/>
          <p:cNvSpPr/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7"/>
          <p:cNvSpPr/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23" grpId="0"/>
      <p:bldP spid="5124" grpId="0"/>
      <p:bldP spid="5125" grpId="0" animBg="1"/>
      <p:bldP spid="7" grpId="0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 rot="2700000">
            <a:off x="6361828" y="1783369"/>
            <a:ext cx="1203526" cy="12035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2700000">
            <a:off x="5509146" y="2262188"/>
            <a:ext cx="1203526" cy="1773620"/>
            <a:chOff x="3124200" y="2114550"/>
            <a:chExt cx="1447800" cy="2133600"/>
          </a:xfrm>
          <a:solidFill>
            <a:schemeClr val="accent4"/>
          </a:solidFill>
        </p:grpSpPr>
        <p:sp>
          <p:nvSpPr>
            <p:cNvPr id="12" name="Oval 11"/>
            <p:cNvSpPr/>
            <p:nvPr/>
          </p:nvSpPr>
          <p:spPr>
            <a:xfrm>
              <a:off x="3124200" y="2800350"/>
              <a:ext cx="1447800" cy="14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Up Arrow 12"/>
            <p:cNvSpPr/>
            <p:nvPr/>
          </p:nvSpPr>
          <p:spPr>
            <a:xfrm>
              <a:off x="3352800" y="2114550"/>
              <a:ext cx="990600" cy="91440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8900000">
            <a:off x="6079237" y="3295963"/>
            <a:ext cx="1203528" cy="1773618"/>
            <a:chOff x="3124200" y="2114550"/>
            <a:chExt cx="1447800" cy="2133600"/>
          </a:xfrm>
          <a:solidFill>
            <a:schemeClr val="accent3"/>
          </a:solidFill>
        </p:grpSpPr>
        <p:sp>
          <p:nvSpPr>
            <p:cNvPr id="15" name="Oval 14"/>
            <p:cNvSpPr/>
            <p:nvPr/>
          </p:nvSpPr>
          <p:spPr>
            <a:xfrm>
              <a:off x="3124200" y="2800350"/>
              <a:ext cx="1447800" cy="14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Up Arrow 15"/>
            <p:cNvSpPr/>
            <p:nvPr/>
          </p:nvSpPr>
          <p:spPr>
            <a:xfrm>
              <a:off x="3352800" y="2114550"/>
              <a:ext cx="990600" cy="91440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 rot="2700000">
            <a:off x="5509146" y="4264789"/>
            <a:ext cx="1203526" cy="1773620"/>
            <a:chOff x="3124200" y="2114550"/>
            <a:chExt cx="1447800" cy="2133600"/>
          </a:xfrm>
          <a:solidFill>
            <a:schemeClr val="accent2"/>
          </a:solidFill>
        </p:grpSpPr>
        <p:sp>
          <p:nvSpPr>
            <p:cNvPr id="8" name="Oval 7"/>
            <p:cNvSpPr/>
            <p:nvPr/>
          </p:nvSpPr>
          <p:spPr>
            <a:xfrm>
              <a:off x="3124200" y="2800350"/>
              <a:ext cx="1447800" cy="14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Up Arrow 8"/>
            <p:cNvSpPr/>
            <p:nvPr/>
          </p:nvSpPr>
          <p:spPr>
            <a:xfrm>
              <a:off x="3352800" y="2114550"/>
              <a:ext cx="990600" cy="91440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18900000">
            <a:off x="6079237" y="5210517"/>
            <a:ext cx="1203528" cy="1773618"/>
            <a:chOff x="3124200" y="2114550"/>
            <a:chExt cx="1447800" cy="2133600"/>
          </a:xfrm>
        </p:grpSpPr>
        <p:sp>
          <p:nvSpPr>
            <p:cNvPr id="4" name="Oval 3"/>
            <p:cNvSpPr/>
            <p:nvPr/>
          </p:nvSpPr>
          <p:spPr>
            <a:xfrm>
              <a:off x="3124200" y="2800350"/>
              <a:ext cx="1447800" cy="1447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Up Arrow 4"/>
            <p:cNvSpPr/>
            <p:nvPr/>
          </p:nvSpPr>
          <p:spPr>
            <a:xfrm>
              <a:off x="3352800" y="2114550"/>
              <a:ext cx="990600" cy="91440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0" name="Freeform 107"/>
          <p:cNvSpPr>
            <a:spLocks noEditPoints="1"/>
          </p:cNvSpPr>
          <p:nvPr/>
        </p:nvSpPr>
        <p:spPr bwMode="auto">
          <a:xfrm>
            <a:off x="6688348" y="6088335"/>
            <a:ext cx="415208" cy="421097"/>
          </a:xfrm>
          <a:custGeom>
            <a:avLst/>
            <a:gdLst/>
            <a:ahLst/>
            <a:cxnLst>
              <a:cxn ang="0">
                <a:pos x="64" y="14"/>
              </a:cxn>
              <a:cxn ang="0">
                <a:pos x="12" y="65"/>
              </a:cxn>
              <a:cxn ang="0">
                <a:pos x="10" y="66"/>
              </a:cxn>
              <a:cxn ang="0">
                <a:pos x="8" y="65"/>
              </a:cxn>
              <a:cxn ang="0">
                <a:pos x="0" y="57"/>
              </a:cxn>
              <a:cxn ang="0">
                <a:pos x="0" y="56"/>
              </a:cxn>
              <a:cxn ang="0">
                <a:pos x="0" y="54"/>
              </a:cxn>
              <a:cxn ang="0">
                <a:pos x="52" y="2"/>
              </a:cxn>
              <a:cxn ang="0">
                <a:pos x="54" y="1"/>
              </a:cxn>
              <a:cxn ang="0">
                <a:pos x="56" y="2"/>
              </a:cxn>
              <a:cxn ang="0">
                <a:pos x="64" y="10"/>
              </a:cxn>
              <a:cxn ang="0">
                <a:pos x="64" y="12"/>
              </a:cxn>
              <a:cxn ang="0">
                <a:pos x="64" y="14"/>
              </a:cxn>
              <a:cxn ang="0">
                <a:pos x="14" y="5"/>
              </a:cxn>
              <a:cxn ang="0">
                <a:pos x="10" y="7"/>
              </a:cxn>
              <a:cxn ang="0">
                <a:pos x="9" y="11"/>
              </a:cxn>
              <a:cxn ang="0">
                <a:pos x="8" y="7"/>
              </a:cxn>
              <a:cxn ang="0">
                <a:pos x="4" y="5"/>
              </a:cxn>
              <a:cxn ang="0">
                <a:pos x="8" y="4"/>
              </a:cxn>
              <a:cxn ang="0">
                <a:pos x="9" y="0"/>
              </a:cxn>
              <a:cxn ang="0">
                <a:pos x="10" y="4"/>
              </a:cxn>
              <a:cxn ang="0">
                <a:pos x="14" y="5"/>
              </a:cxn>
              <a:cxn ang="0">
                <a:pos x="32" y="13"/>
              </a:cxn>
              <a:cxn ang="0">
                <a:pos x="24" y="16"/>
              </a:cxn>
              <a:cxn ang="0">
                <a:pos x="22" y="23"/>
              </a:cxn>
              <a:cxn ang="0">
                <a:pos x="19" y="16"/>
              </a:cxn>
              <a:cxn ang="0">
                <a:pos x="11" y="13"/>
              </a:cxn>
              <a:cxn ang="0">
                <a:pos x="19" y="11"/>
              </a:cxn>
              <a:cxn ang="0">
                <a:pos x="22" y="3"/>
              </a:cxn>
              <a:cxn ang="0">
                <a:pos x="24" y="11"/>
              </a:cxn>
              <a:cxn ang="0">
                <a:pos x="32" y="13"/>
              </a:cxn>
              <a:cxn ang="0">
                <a:pos x="40" y="5"/>
              </a:cxn>
              <a:cxn ang="0">
                <a:pos x="36" y="7"/>
              </a:cxn>
              <a:cxn ang="0">
                <a:pos x="34" y="11"/>
              </a:cxn>
              <a:cxn ang="0">
                <a:pos x="33" y="7"/>
              </a:cxn>
              <a:cxn ang="0">
                <a:pos x="29" y="5"/>
              </a:cxn>
              <a:cxn ang="0">
                <a:pos x="33" y="4"/>
              </a:cxn>
              <a:cxn ang="0">
                <a:pos x="34" y="0"/>
              </a:cxn>
              <a:cxn ang="0">
                <a:pos x="36" y="4"/>
              </a:cxn>
              <a:cxn ang="0">
                <a:pos x="40" y="5"/>
              </a:cxn>
              <a:cxn ang="0">
                <a:pos x="58" y="12"/>
              </a:cxn>
              <a:cxn ang="0">
                <a:pos x="54" y="8"/>
              </a:cxn>
              <a:cxn ang="0">
                <a:pos x="42" y="19"/>
              </a:cxn>
              <a:cxn ang="0">
                <a:pos x="46" y="24"/>
              </a:cxn>
              <a:cxn ang="0">
                <a:pos x="58" y="12"/>
              </a:cxn>
              <a:cxn ang="0">
                <a:pos x="65" y="31"/>
              </a:cxn>
              <a:cxn ang="0">
                <a:pos x="61" y="32"/>
              </a:cxn>
              <a:cxn ang="0">
                <a:pos x="60" y="36"/>
              </a:cxn>
              <a:cxn ang="0">
                <a:pos x="59" y="32"/>
              </a:cxn>
              <a:cxn ang="0">
                <a:pos x="55" y="31"/>
              </a:cxn>
              <a:cxn ang="0">
                <a:pos x="59" y="30"/>
              </a:cxn>
              <a:cxn ang="0">
                <a:pos x="60" y="26"/>
              </a:cxn>
              <a:cxn ang="0">
                <a:pos x="61" y="30"/>
              </a:cxn>
              <a:cxn ang="0">
                <a:pos x="65" y="31"/>
              </a:cxn>
            </a:cxnLst>
            <a:rect l="0" t="0" r="r" b="b"/>
            <a:pathLst>
              <a:path w="65" h="66">
                <a:moveTo>
                  <a:pt x="64" y="14"/>
                </a:moveTo>
                <a:cubicBezTo>
                  <a:pt x="12" y="65"/>
                  <a:pt x="12" y="65"/>
                  <a:pt x="12" y="65"/>
                </a:cubicBezTo>
                <a:cubicBezTo>
                  <a:pt x="11" y="66"/>
                  <a:pt x="11" y="66"/>
                  <a:pt x="10" y="66"/>
                </a:cubicBezTo>
                <a:cubicBezTo>
                  <a:pt x="9" y="66"/>
                  <a:pt x="9" y="66"/>
                  <a:pt x="8" y="6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7"/>
                  <a:pt x="0" y="56"/>
                  <a:pt x="0" y="56"/>
                </a:cubicBezTo>
                <a:cubicBezTo>
                  <a:pt x="0" y="55"/>
                  <a:pt x="0" y="54"/>
                  <a:pt x="0" y="54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2"/>
                  <a:pt x="53" y="1"/>
                  <a:pt x="54" y="1"/>
                </a:cubicBezTo>
                <a:cubicBezTo>
                  <a:pt x="54" y="1"/>
                  <a:pt x="55" y="2"/>
                  <a:pt x="56" y="2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1"/>
                  <a:pt x="64" y="11"/>
                  <a:pt x="64" y="12"/>
                </a:cubicBezTo>
                <a:cubicBezTo>
                  <a:pt x="64" y="13"/>
                  <a:pt x="64" y="13"/>
                  <a:pt x="64" y="14"/>
                </a:cubicBezTo>
                <a:close/>
                <a:moveTo>
                  <a:pt x="14" y="5"/>
                </a:moveTo>
                <a:cubicBezTo>
                  <a:pt x="10" y="7"/>
                  <a:pt x="10" y="7"/>
                  <a:pt x="10" y="7"/>
                </a:cubicBezTo>
                <a:cubicBezTo>
                  <a:pt x="9" y="11"/>
                  <a:pt x="9" y="11"/>
                  <a:pt x="9" y="11"/>
                </a:cubicBezTo>
                <a:cubicBezTo>
                  <a:pt x="8" y="7"/>
                  <a:pt x="8" y="7"/>
                  <a:pt x="8" y="7"/>
                </a:cubicBezTo>
                <a:cubicBezTo>
                  <a:pt x="4" y="5"/>
                  <a:pt x="4" y="5"/>
                  <a:pt x="4" y="5"/>
                </a:cubicBezTo>
                <a:cubicBezTo>
                  <a:pt x="8" y="4"/>
                  <a:pt x="8" y="4"/>
                  <a:pt x="8" y="4"/>
                </a:cubicBezTo>
                <a:cubicBezTo>
                  <a:pt x="9" y="0"/>
                  <a:pt x="9" y="0"/>
                  <a:pt x="9" y="0"/>
                </a:cubicBezTo>
                <a:cubicBezTo>
                  <a:pt x="10" y="4"/>
                  <a:pt x="10" y="4"/>
                  <a:pt x="10" y="4"/>
                </a:cubicBezTo>
                <a:lnTo>
                  <a:pt x="14" y="5"/>
                </a:lnTo>
                <a:close/>
                <a:moveTo>
                  <a:pt x="32" y="13"/>
                </a:moveTo>
                <a:cubicBezTo>
                  <a:pt x="24" y="16"/>
                  <a:pt x="24" y="16"/>
                  <a:pt x="24" y="16"/>
                </a:cubicBezTo>
                <a:cubicBezTo>
                  <a:pt x="22" y="23"/>
                  <a:pt x="22" y="23"/>
                  <a:pt x="22" y="23"/>
                </a:cubicBezTo>
                <a:cubicBezTo>
                  <a:pt x="19" y="16"/>
                  <a:pt x="19" y="16"/>
                  <a:pt x="19" y="16"/>
                </a:cubicBezTo>
                <a:cubicBezTo>
                  <a:pt x="11" y="13"/>
                  <a:pt x="11" y="13"/>
                  <a:pt x="11" y="13"/>
                </a:cubicBezTo>
                <a:cubicBezTo>
                  <a:pt x="19" y="11"/>
                  <a:pt x="19" y="11"/>
                  <a:pt x="19" y="11"/>
                </a:cubicBezTo>
                <a:cubicBezTo>
                  <a:pt x="22" y="3"/>
                  <a:pt x="22" y="3"/>
                  <a:pt x="22" y="3"/>
                </a:cubicBezTo>
                <a:cubicBezTo>
                  <a:pt x="24" y="11"/>
                  <a:pt x="24" y="11"/>
                  <a:pt x="24" y="11"/>
                </a:cubicBezTo>
                <a:lnTo>
                  <a:pt x="32" y="13"/>
                </a:lnTo>
                <a:close/>
                <a:moveTo>
                  <a:pt x="40" y="5"/>
                </a:moveTo>
                <a:cubicBezTo>
                  <a:pt x="36" y="7"/>
                  <a:pt x="36" y="7"/>
                  <a:pt x="36" y="7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7"/>
                  <a:pt x="33" y="7"/>
                  <a:pt x="33" y="7"/>
                </a:cubicBezTo>
                <a:cubicBezTo>
                  <a:pt x="29" y="5"/>
                  <a:pt x="29" y="5"/>
                  <a:pt x="29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0"/>
                  <a:pt x="34" y="0"/>
                  <a:pt x="34" y="0"/>
                </a:cubicBezTo>
                <a:cubicBezTo>
                  <a:pt x="36" y="4"/>
                  <a:pt x="36" y="4"/>
                  <a:pt x="36" y="4"/>
                </a:cubicBezTo>
                <a:lnTo>
                  <a:pt x="40" y="5"/>
                </a:lnTo>
                <a:close/>
                <a:moveTo>
                  <a:pt x="58" y="12"/>
                </a:moveTo>
                <a:cubicBezTo>
                  <a:pt x="54" y="8"/>
                  <a:pt x="54" y="8"/>
                  <a:pt x="54" y="8"/>
                </a:cubicBezTo>
                <a:cubicBezTo>
                  <a:pt x="42" y="19"/>
                  <a:pt x="42" y="19"/>
                  <a:pt x="42" y="19"/>
                </a:cubicBezTo>
                <a:cubicBezTo>
                  <a:pt x="46" y="24"/>
                  <a:pt x="46" y="24"/>
                  <a:pt x="46" y="24"/>
                </a:cubicBezTo>
                <a:lnTo>
                  <a:pt x="58" y="12"/>
                </a:lnTo>
                <a:close/>
                <a:moveTo>
                  <a:pt x="65" y="31"/>
                </a:moveTo>
                <a:cubicBezTo>
                  <a:pt x="61" y="32"/>
                  <a:pt x="61" y="32"/>
                  <a:pt x="61" y="32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2"/>
                  <a:pt x="59" y="32"/>
                  <a:pt x="59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9" y="30"/>
                  <a:pt x="59" y="30"/>
                  <a:pt x="59" y="30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30"/>
                  <a:pt x="61" y="30"/>
                  <a:pt x="61" y="30"/>
                </a:cubicBezTo>
                <a:lnTo>
                  <a:pt x="65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Freeform 74"/>
          <p:cNvSpPr>
            <a:spLocks noEditPoints="1"/>
          </p:cNvSpPr>
          <p:nvPr/>
        </p:nvSpPr>
        <p:spPr bwMode="auto">
          <a:xfrm>
            <a:off x="6674954" y="4166013"/>
            <a:ext cx="448697" cy="348029"/>
          </a:xfrm>
          <a:custGeom>
            <a:avLst/>
            <a:gdLst/>
            <a:ahLst/>
            <a:cxnLst>
              <a:cxn ang="0">
                <a:pos x="66" y="17"/>
              </a:cxn>
              <a:cxn ang="0">
                <a:pos x="47" y="30"/>
              </a:cxn>
              <a:cxn ang="0">
                <a:pos x="37" y="36"/>
              </a:cxn>
              <a:cxn ang="0">
                <a:pos x="36" y="36"/>
              </a:cxn>
              <a:cxn ang="0">
                <a:pos x="36" y="36"/>
              </a:cxn>
              <a:cxn ang="0">
                <a:pos x="26" y="30"/>
              </a:cxn>
              <a:cxn ang="0">
                <a:pos x="7" y="17"/>
              </a:cxn>
              <a:cxn ang="0">
                <a:pos x="0" y="7"/>
              </a:cxn>
              <a:cxn ang="0">
                <a:pos x="7" y="0"/>
              </a:cxn>
              <a:cxn ang="0">
                <a:pos x="66" y="0"/>
              </a:cxn>
              <a:cxn ang="0">
                <a:pos x="72" y="6"/>
              </a:cxn>
              <a:cxn ang="0">
                <a:pos x="66" y="17"/>
              </a:cxn>
              <a:cxn ang="0">
                <a:pos x="72" y="50"/>
              </a:cxn>
              <a:cxn ang="0">
                <a:pos x="66" y="56"/>
              </a:cxn>
              <a:cxn ang="0">
                <a:pos x="7" y="56"/>
              </a:cxn>
              <a:cxn ang="0">
                <a:pos x="0" y="50"/>
              </a:cxn>
              <a:cxn ang="0">
                <a:pos x="0" y="18"/>
              </a:cxn>
              <a:cxn ang="0">
                <a:pos x="5" y="21"/>
              </a:cxn>
              <a:cxn ang="0">
                <a:pos x="24" y="35"/>
              </a:cxn>
              <a:cxn ang="0">
                <a:pos x="36" y="41"/>
              </a:cxn>
              <a:cxn ang="0">
                <a:pos x="36" y="41"/>
              </a:cxn>
              <a:cxn ang="0">
                <a:pos x="37" y="41"/>
              </a:cxn>
              <a:cxn ang="0">
                <a:pos x="48" y="35"/>
              </a:cxn>
              <a:cxn ang="0">
                <a:pos x="68" y="21"/>
              </a:cxn>
              <a:cxn ang="0">
                <a:pos x="72" y="18"/>
              </a:cxn>
              <a:cxn ang="0">
                <a:pos x="72" y="50"/>
              </a:cxn>
            </a:cxnLst>
            <a:rect l="0" t="0" r="r" b="b"/>
            <a:pathLst>
              <a:path w="72" h="56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148"/>
          <p:cNvSpPr>
            <a:spLocks noEditPoints="1"/>
          </p:cNvSpPr>
          <p:nvPr/>
        </p:nvSpPr>
        <p:spPr bwMode="auto">
          <a:xfrm>
            <a:off x="5675922" y="5095544"/>
            <a:ext cx="457626" cy="441164"/>
          </a:xfrm>
          <a:custGeom>
            <a:avLst/>
            <a:gdLst/>
            <a:ahLst/>
            <a:cxnLst>
              <a:cxn ang="0">
                <a:pos x="16" y="54"/>
              </a:cxn>
              <a:cxn ang="0">
                <a:pos x="14" y="57"/>
              </a:cxn>
              <a:cxn ang="0">
                <a:pos x="2" y="57"/>
              </a:cxn>
              <a:cxn ang="0">
                <a:pos x="0" y="54"/>
              </a:cxn>
              <a:cxn ang="0">
                <a:pos x="0" y="29"/>
              </a:cxn>
              <a:cxn ang="0">
                <a:pos x="2" y="26"/>
              </a:cxn>
              <a:cxn ang="0">
                <a:pos x="14" y="26"/>
              </a:cxn>
              <a:cxn ang="0">
                <a:pos x="16" y="29"/>
              </a:cxn>
              <a:cxn ang="0">
                <a:pos x="16" y="54"/>
              </a:cxn>
              <a:cxn ang="0">
                <a:pos x="7" y="47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7" y="47"/>
              </a:cxn>
              <a:cxn ang="0">
                <a:pos x="62" y="35"/>
              </a:cxn>
              <a:cxn ang="0">
                <a:pos x="62" y="38"/>
              </a:cxn>
              <a:cxn ang="0">
                <a:pos x="61" y="43"/>
              </a:cxn>
              <a:cxn ang="0">
                <a:pos x="61" y="48"/>
              </a:cxn>
              <a:cxn ang="0">
                <a:pos x="59" y="52"/>
              </a:cxn>
              <a:cxn ang="0">
                <a:pos x="57" y="59"/>
              </a:cxn>
              <a:cxn ang="0">
                <a:pos x="49" y="62"/>
              </a:cxn>
              <a:cxn ang="0">
                <a:pos x="47" y="62"/>
              </a:cxn>
              <a:cxn ang="0">
                <a:pos x="44" y="62"/>
              </a:cxn>
              <a:cxn ang="0">
                <a:pos x="43" y="62"/>
              </a:cxn>
              <a:cxn ang="0">
                <a:pos x="28" y="59"/>
              </a:cxn>
              <a:cxn ang="0">
                <a:pos x="22" y="57"/>
              </a:cxn>
              <a:cxn ang="0">
                <a:pos x="19" y="54"/>
              </a:cxn>
              <a:cxn ang="0">
                <a:pos x="19" y="29"/>
              </a:cxn>
              <a:cxn ang="0">
                <a:pos x="21" y="26"/>
              </a:cxn>
              <a:cxn ang="0">
                <a:pos x="29" y="19"/>
              </a:cxn>
              <a:cxn ang="0">
                <a:pos x="33" y="14"/>
              </a:cxn>
              <a:cxn ang="0">
                <a:pos x="35" y="8"/>
              </a:cxn>
              <a:cxn ang="0">
                <a:pos x="38" y="1"/>
              </a:cxn>
              <a:cxn ang="0">
                <a:pos x="40" y="0"/>
              </a:cxn>
              <a:cxn ang="0">
                <a:pos x="49" y="11"/>
              </a:cxn>
              <a:cxn ang="0">
                <a:pos x="46" y="18"/>
              </a:cxn>
              <a:cxn ang="0">
                <a:pos x="45" y="21"/>
              </a:cxn>
              <a:cxn ang="0">
                <a:pos x="56" y="21"/>
              </a:cxn>
              <a:cxn ang="0">
                <a:pos x="64" y="29"/>
              </a:cxn>
              <a:cxn ang="0">
                <a:pos x="62" y="35"/>
              </a:cxn>
            </a:cxnLst>
            <a:rect l="0" t="0" r="r" b="b"/>
            <a:pathLst>
              <a:path w="64" h="62">
                <a:moveTo>
                  <a:pt x="16" y="54"/>
                </a:moveTo>
                <a:cubicBezTo>
                  <a:pt x="16" y="56"/>
                  <a:pt x="15" y="57"/>
                  <a:pt x="14" y="57"/>
                </a:cubicBezTo>
                <a:cubicBezTo>
                  <a:pt x="2" y="57"/>
                  <a:pt x="2" y="57"/>
                  <a:pt x="2" y="57"/>
                </a:cubicBezTo>
                <a:cubicBezTo>
                  <a:pt x="1" y="57"/>
                  <a:pt x="0" y="56"/>
                  <a:pt x="0" y="5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1" y="26"/>
                  <a:pt x="2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6" y="27"/>
                  <a:pt x="16" y="29"/>
                </a:cubicBezTo>
                <a:lnTo>
                  <a:pt x="16" y="54"/>
                </a:lnTo>
                <a:close/>
                <a:moveTo>
                  <a:pt x="7" y="47"/>
                </a:moveTo>
                <a:cubicBezTo>
                  <a:pt x="6" y="47"/>
                  <a:pt x="5" y="48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cubicBezTo>
                  <a:pt x="10" y="48"/>
                  <a:pt x="9" y="47"/>
                  <a:pt x="7" y="47"/>
                </a:cubicBezTo>
                <a:close/>
                <a:moveTo>
                  <a:pt x="62" y="35"/>
                </a:moveTo>
                <a:cubicBezTo>
                  <a:pt x="62" y="36"/>
                  <a:pt x="62" y="37"/>
                  <a:pt x="62" y="38"/>
                </a:cubicBezTo>
                <a:cubicBezTo>
                  <a:pt x="62" y="40"/>
                  <a:pt x="62" y="42"/>
                  <a:pt x="61" y="43"/>
                </a:cubicBezTo>
                <a:cubicBezTo>
                  <a:pt x="61" y="45"/>
                  <a:pt x="61" y="46"/>
                  <a:pt x="61" y="48"/>
                </a:cubicBezTo>
                <a:cubicBezTo>
                  <a:pt x="60" y="49"/>
                  <a:pt x="60" y="51"/>
                  <a:pt x="59" y="52"/>
                </a:cubicBezTo>
                <a:cubicBezTo>
                  <a:pt x="59" y="55"/>
                  <a:pt x="58" y="57"/>
                  <a:pt x="57" y="59"/>
                </a:cubicBezTo>
                <a:cubicBezTo>
                  <a:pt x="55" y="61"/>
                  <a:pt x="52" y="62"/>
                  <a:pt x="49" y="62"/>
                </a:cubicBezTo>
                <a:cubicBezTo>
                  <a:pt x="48" y="62"/>
                  <a:pt x="48" y="62"/>
                  <a:pt x="47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38" y="62"/>
                  <a:pt x="32" y="60"/>
                  <a:pt x="28" y="59"/>
                </a:cubicBezTo>
                <a:cubicBezTo>
                  <a:pt x="25" y="58"/>
                  <a:pt x="23" y="57"/>
                  <a:pt x="22" y="57"/>
                </a:cubicBezTo>
                <a:cubicBezTo>
                  <a:pt x="20" y="57"/>
                  <a:pt x="19" y="56"/>
                  <a:pt x="19" y="5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7"/>
                  <a:pt x="20" y="26"/>
                  <a:pt x="21" y="26"/>
                </a:cubicBezTo>
                <a:cubicBezTo>
                  <a:pt x="23" y="26"/>
                  <a:pt x="27" y="21"/>
                  <a:pt x="29" y="19"/>
                </a:cubicBezTo>
                <a:cubicBezTo>
                  <a:pt x="30" y="17"/>
                  <a:pt x="31" y="15"/>
                  <a:pt x="33" y="14"/>
                </a:cubicBezTo>
                <a:cubicBezTo>
                  <a:pt x="34" y="13"/>
                  <a:pt x="35" y="10"/>
                  <a:pt x="35" y="8"/>
                </a:cubicBezTo>
                <a:cubicBezTo>
                  <a:pt x="36" y="5"/>
                  <a:pt x="36" y="3"/>
                  <a:pt x="38" y="1"/>
                </a:cubicBezTo>
                <a:cubicBezTo>
                  <a:pt x="38" y="1"/>
                  <a:pt x="39" y="0"/>
                  <a:pt x="40" y="0"/>
                </a:cubicBezTo>
                <a:cubicBezTo>
                  <a:pt x="49" y="0"/>
                  <a:pt x="49" y="8"/>
                  <a:pt x="49" y="11"/>
                </a:cubicBezTo>
                <a:cubicBezTo>
                  <a:pt x="49" y="14"/>
                  <a:pt x="47" y="16"/>
                  <a:pt x="46" y="18"/>
                </a:cubicBezTo>
                <a:cubicBezTo>
                  <a:pt x="46" y="19"/>
                  <a:pt x="46" y="20"/>
                  <a:pt x="4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60" y="21"/>
                  <a:pt x="64" y="25"/>
                  <a:pt x="64" y="29"/>
                </a:cubicBezTo>
                <a:cubicBezTo>
                  <a:pt x="64" y="31"/>
                  <a:pt x="63" y="33"/>
                  <a:pt x="62" y="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21"/>
          <p:cNvSpPr>
            <a:spLocks noEditPoints="1"/>
          </p:cNvSpPr>
          <p:nvPr/>
        </p:nvSpPr>
        <p:spPr bwMode="auto">
          <a:xfrm>
            <a:off x="5642249" y="3136775"/>
            <a:ext cx="435299" cy="353498"/>
          </a:xfrm>
          <a:custGeom>
            <a:avLst/>
            <a:gdLst/>
            <a:ahLst/>
            <a:cxnLst>
              <a:cxn ang="0">
                <a:pos x="69" y="43"/>
              </a:cxn>
              <a:cxn ang="0">
                <a:pos x="64" y="46"/>
              </a:cxn>
              <a:cxn ang="0">
                <a:pos x="54" y="56"/>
              </a:cxn>
              <a:cxn ang="0">
                <a:pos x="44" y="46"/>
              </a:cxn>
              <a:cxn ang="0">
                <a:pos x="28" y="46"/>
              </a:cxn>
              <a:cxn ang="0">
                <a:pos x="18" y="56"/>
              </a:cxn>
              <a:cxn ang="0">
                <a:pos x="8" y="46"/>
              </a:cxn>
              <a:cxn ang="0">
                <a:pos x="5" y="46"/>
              </a:cxn>
              <a:cxn ang="0">
                <a:pos x="0" y="43"/>
              </a:cxn>
              <a:cxn ang="0">
                <a:pos x="3" y="41"/>
              </a:cxn>
              <a:cxn ang="0">
                <a:pos x="3" y="28"/>
              </a:cxn>
              <a:cxn ang="0">
                <a:pos x="4" y="20"/>
              </a:cxn>
              <a:cxn ang="0">
                <a:pos x="12" y="12"/>
              </a:cxn>
              <a:cxn ang="0">
                <a:pos x="17" y="10"/>
              </a:cxn>
              <a:cxn ang="0">
                <a:pos x="23" y="10"/>
              </a:cxn>
              <a:cxn ang="0">
                <a:pos x="23" y="2"/>
              </a:cxn>
              <a:cxn ang="0">
                <a:pos x="26" y="0"/>
              </a:cxn>
              <a:cxn ang="0">
                <a:pos x="67" y="0"/>
              </a:cxn>
              <a:cxn ang="0">
                <a:pos x="69" y="2"/>
              </a:cxn>
              <a:cxn ang="0">
                <a:pos x="69" y="43"/>
              </a:cxn>
              <a:cxn ang="0">
                <a:pos x="23" y="25"/>
              </a:cxn>
              <a:cxn ang="0">
                <a:pos x="23" y="15"/>
              </a:cxn>
              <a:cxn ang="0">
                <a:pos x="17" y="15"/>
              </a:cxn>
              <a:cxn ang="0">
                <a:pos x="16" y="15"/>
              </a:cxn>
              <a:cxn ang="0">
                <a:pos x="8" y="23"/>
              </a:cxn>
              <a:cxn ang="0">
                <a:pos x="8" y="24"/>
              </a:cxn>
              <a:cxn ang="0">
                <a:pos x="8" y="25"/>
              </a:cxn>
              <a:cxn ang="0">
                <a:pos x="23" y="25"/>
              </a:cxn>
              <a:cxn ang="0">
                <a:pos x="18" y="41"/>
              </a:cxn>
              <a:cxn ang="0">
                <a:pos x="13" y="46"/>
              </a:cxn>
              <a:cxn ang="0">
                <a:pos x="18" y="51"/>
              </a:cxn>
              <a:cxn ang="0">
                <a:pos x="23" y="46"/>
              </a:cxn>
              <a:cxn ang="0">
                <a:pos x="18" y="41"/>
              </a:cxn>
              <a:cxn ang="0">
                <a:pos x="54" y="41"/>
              </a:cxn>
              <a:cxn ang="0">
                <a:pos x="49" y="46"/>
              </a:cxn>
              <a:cxn ang="0">
                <a:pos x="54" y="51"/>
              </a:cxn>
              <a:cxn ang="0">
                <a:pos x="59" y="46"/>
              </a:cxn>
              <a:cxn ang="0">
                <a:pos x="54" y="41"/>
              </a:cxn>
            </a:cxnLst>
            <a:rect l="0" t="0" r="r" b="b"/>
            <a:pathLst>
              <a:path w="69" h="56">
                <a:moveTo>
                  <a:pt x="69" y="43"/>
                </a:moveTo>
                <a:cubicBezTo>
                  <a:pt x="69" y="46"/>
                  <a:pt x="66" y="46"/>
                  <a:pt x="64" y="46"/>
                </a:cubicBezTo>
                <a:cubicBezTo>
                  <a:pt x="64" y="52"/>
                  <a:pt x="60" y="56"/>
                  <a:pt x="54" y="56"/>
                </a:cubicBezTo>
                <a:cubicBezTo>
                  <a:pt x="48" y="56"/>
                  <a:pt x="44" y="52"/>
                  <a:pt x="44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52"/>
                  <a:pt x="24" y="56"/>
                  <a:pt x="18" y="56"/>
                </a:cubicBezTo>
                <a:cubicBezTo>
                  <a:pt x="12" y="56"/>
                  <a:pt x="8" y="52"/>
                  <a:pt x="8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3" y="46"/>
                  <a:pt x="0" y="46"/>
                  <a:pt x="0" y="43"/>
                </a:cubicBezTo>
                <a:cubicBezTo>
                  <a:pt x="0" y="42"/>
                  <a:pt x="1" y="41"/>
                  <a:pt x="3" y="41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5"/>
                  <a:pt x="2" y="22"/>
                  <a:pt x="4" y="20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1"/>
                  <a:pt x="15" y="10"/>
                  <a:pt x="17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1"/>
                  <a:pt x="69" y="2"/>
                </a:cubicBezTo>
                <a:lnTo>
                  <a:pt x="69" y="43"/>
                </a:lnTo>
                <a:close/>
                <a:moveTo>
                  <a:pt x="23" y="25"/>
                </a:moveTo>
                <a:cubicBezTo>
                  <a:pt x="23" y="15"/>
                  <a:pt x="23" y="15"/>
                  <a:pt x="23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6" y="15"/>
                  <a:pt x="16" y="15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8" y="24"/>
                  <a:pt x="8" y="24"/>
                </a:cubicBezTo>
                <a:cubicBezTo>
                  <a:pt x="8" y="25"/>
                  <a:pt x="8" y="25"/>
                  <a:pt x="8" y="25"/>
                </a:cubicBezTo>
                <a:lnTo>
                  <a:pt x="23" y="25"/>
                </a:lnTo>
                <a:close/>
                <a:moveTo>
                  <a:pt x="18" y="41"/>
                </a:moveTo>
                <a:cubicBezTo>
                  <a:pt x="15" y="41"/>
                  <a:pt x="13" y="43"/>
                  <a:pt x="13" y="46"/>
                </a:cubicBezTo>
                <a:cubicBezTo>
                  <a:pt x="13" y="49"/>
                  <a:pt x="15" y="51"/>
                  <a:pt x="18" y="51"/>
                </a:cubicBezTo>
                <a:cubicBezTo>
                  <a:pt x="21" y="51"/>
                  <a:pt x="23" y="49"/>
                  <a:pt x="23" y="46"/>
                </a:cubicBezTo>
                <a:cubicBezTo>
                  <a:pt x="23" y="43"/>
                  <a:pt x="21" y="41"/>
                  <a:pt x="18" y="41"/>
                </a:cubicBezTo>
                <a:close/>
                <a:moveTo>
                  <a:pt x="54" y="41"/>
                </a:moveTo>
                <a:cubicBezTo>
                  <a:pt x="51" y="41"/>
                  <a:pt x="49" y="43"/>
                  <a:pt x="49" y="46"/>
                </a:cubicBezTo>
                <a:cubicBezTo>
                  <a:pt x="49" y="49"/>
                  <a:pt x="51" y="51"/>
                  <a:pt x="54" y="51"/>
                </a:cubicBezTo>
                <a:cubicBezTo>
                  <a:pt x="57" y="51"/>
                  <a:pt x="59" y="49"/>
                  <a:pt x="59" y="46"/>
                </a:cubicBezTo>
                <a:cubicBezTo>
                  <a:pt x="59" y="43"/>
                  <a:pt x="57" y="41"/>
                  <a:pt x="5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118"/>
          <p:cNvSpPr>
            <a:spLocks noEditPoints="1"/>
          </p:cNvSpPr>
          <p:nvPr/>
        </p:nvSpPr>
        <p:spPr bwMode="auto">
          <a:xfrm>
            <a:off x="6733587" y="2115862"/>
            <a:ext cx="459854" cy="447509"/>
          </a:xfrm>
          <a:custGeom>
            <a:avLst/>
            <a:gdLst/>
            <a:ahLst/>
            <a:cxnLst>
              <a:cxn ang="0">
                <a:pos x="53" y="58"/>
              </a:cxn>
              <a:cxn ang="0">
                <a:pos x="31" y="67"/>
              </a:cxn>
              <a:cxn ang="0">
                <a:pos x="0" y="36"/>
              </a:cxn>
              <a:cxn ang="0">
                <a:pos x="31" y="5"/>
              </a:cxn>
              <a:cxn ang="0">
                <a:pos x="31" y="36"/>
              </a:cxn>
              <a:cxn ang="0">
                <a:pos x="53" y="58"/>
              </a:cxn>
              <a:cxn ang="0">
                <a:pos x="36" y="31"/>
              </a:cxn>
              <a:cxn ang="0">
                <a:pos x="36" y="0"/>
              </a:cxn>
              <a:cxn ang="0">
                <a:pos x="67" y="31"/>
              </a:cxn>
              <a:cxn ang="0">
                <a:pos x="36" y="31"/>
              </a:cxn>
              <a:cxn ang="0">
                <a:pos x="69" y="36"/>
              </a:cxn>
              <a:cxn ang="0">
                <a:pos x="60" y="58"/>
              </a:cxn>
              <a:cxn ang="0">
                <a:pos x="38" y="36"/>
              </a:cxn>
              <a:cxn ang="0">
                <a:pos x="69" y="36"/>
              </a:cxn>
            </a:cxnLst>
            <a:rect l="0" t="0" r="r" b="b"/>
            <a:pathLst>
              <a:path w="69" h="67">
                <a:moveTo>
                  <a:pt x="53" y="58"/>
                </a:moveTo>
                <a:cubicBezTo>
                  <a:pt x="47" y="64"/>
                  <a:pt x="39" y="67"/>
                  <a:pt x="31" y="67"/>
                </a:cubicBezTo>
                <a:cubicBezTo>
                  <a:pt x="14" y="67"/>
                  <a:pt x="0" y="53"/>
                  <a:pt x="0" y="36"/>
                </a:cubicBezTo>
                <a:cubicBezTo>
                  <a:pt x="0" y="19"/>
                  <a:pt x="14" y="5"/>
                  <a:pt x="31" y="5"/>
                </a:cubicBezTo>
                <a:cubicBezTo>
                  <a:pt x="31" y="36"/>
                  <a:pt x="31" y="36"/>
                  <a:pt x="31" y="36"/>
                </a:cubicBezTo>
                <a:lnTo>
                  <a:pt x="53" y="58"/>
                </a:lnTo>
                <a:close/>
                <a:moveTo>
                  <a:pt x="36" y="31"/>
                </a:moveTo>
                <a:cubicBezTo>
                  <a:pt x="36" y="0"/>
                  <a:pt x="36" y="0"/>
                  <a:pt x="36" y="0"/>
                </a:cubicBezTo>
                <a:cubicBezTo>
                  <a:pt x="53" y="0"/>
                  <a:pt x="67" y="14"/>
                  <a:pt x="67" y="31"/>
                </a:cubicBezTo>
                <a:lnTo>
                  <a:pt x="36" y="31"/>
                </a:lnTo>
                <a:close/>
                <a:moveTo>
                  <a:pt x="69" y="36"/>
                </a:moveTo>
                <a:cubicBezTo>
                  <a:pt x="69" y="45"/>
                  <a:pt x="66" y="53"/>
                  <a:pt x="60" y="58"/>
                </a:cubicBezTo>
                <a:cubicBezTo>
                  <a:pt x="38" y="36"/>
                  <a:pt x="38" y="36"/>
                  <a:pt x="38" y="36"/>
                </a:cubicBezTo>
                <a:lnTo>
                  <a:pt x="69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 Placeholder 3"/>
          <p:cNvSpPr txBox="1"/>
          <p:nvPr/>
        </p:nvSpPr>
        <p:spPr>
          <a:xfrm>
            <a:off x="6184121" y="5624659"/>
            <a:ext cx="198772" cy="2154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Placeholder 3"/>
          <p:cNvSpPr txBox="1"/>
          <p:nvPr/>
        </p:nvSpPr>
        <p:spPr>
          <a:xfrm>
            <a:off x="6175192" y="3696010"/>
            <a:ext cx="198772" cy="2154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3"/>
          <p:cNvSpPr txBox="1"/>
          <p:nvPr/>
        </p:nvSpPr>
        <p:spPr>
          <a:xfrm>
            <a:off x="6391236" y="4673232"/>
            <a:ext cx="198772" cy="2154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Placeholder 3"/>
          <p:cNvSpPr txBox="1"/>
          <p:nvPr/>
        </p:nvSpPr>
        <p:spPr>
          <a:xfrm>
            <a:off x="6391237" y="2691326"/>
            <a:ext cx="198772" cy="2154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8524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548317" y="2747744"/>
            <a:ext cx="3619566" cy="825920"/>
            <a:chOff x="838200" y="1856133"/>
            <a:chExt cx="2893138" cy="783203"/>
          </a:xfrm>
        </p:grpSpPr>
        <p:sp>
          <p:nvSpPr>
            <p:cNvPr id="34" name="Footer Text"/>
            <p:cNvSpPr txBox="1"/>
            <p:nvPr/>
          </p:nvSpPr>
          <p:spPr>
            <a:xfrm>
              <a:off x="1012372" y="1987825"/>
              <a:ext cx="2354559" cy="504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838200" y="1856133"/>
              <a:ext cx="2893138" cy="783203"/>
              <a:chOff x="838200" y="1919136"/>
              <a:chExt cx="2893138" cy="783203"/>
            </a:xfrm>
          </p:grpSpPr>
          <p:sp>
            <p:nvSpPr>
              <p:cNvPr id="38" name="Isosceles Triangle 37"/>
              <p:cNvSpPr/>
              <p:nvPr/>
            </p:nvSpPr>
            <p:spPr>
              <a:xfrm rot="5400000">
                <a:off x="3542239" y="2235938"/>
                <a:ext cx="228600" cy="149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838200" y="1919136"/>
                <a:ext cx="2743200" cy="783203"/>
              </a:xfrm>
              <a:prstGeom prst="roundRect">
                <a:avLst>
                  <a:gd name="adj" fmla="val 15647"/>
                </a:avLst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1548317" y="5026889"/>
            <a:ext cx="3619566" cy="825920"/>
            <a:chOff x="838200" y="1856133"/>
            <a:chExt cx="2893138" cy="783203"/>
          </a:xfrm>
        </p:grpSpPr>
        <p:sp>
          <p:nvSpPr>
            <p:cNvPr id="42" name="Footer Text"/>
            <p:cNvSpPr txBox="1"/>
            <p:nvPr/>
          </p:nvSpPr>
          <p:spPr>
            <a:xfrm>
              <a:off x="1022523" y="1979159"/>
              <a:ext cx="2382574" cy="504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请替换文字内容，点击添加相关标题文字，修改文字内容，也可以直接复制你的内容到此。请替换文字内容，点击添加相关标题文字，修改文字内容，也可以直接复制你的内容到此。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838200" y="1856133"/>
              <a:ext cx="2893138" cy="783203"/>
              <a:chOff x="838200" y="1919136"/>
              <a:chExt cx="2893138" cy="783203"/>
            </a:xfrm>
          </p:grpSpPr>
          <p:sp>
            <p:nvSpPr>
              <p:cNvPr id="44" name="Isosceles Triangle 43"/>
              <p:cNvSpPr/>
              <p:nvPr/>
            </p:nvSpPr>
            <p:spPr>
              <a:xfrm rot="5400000">
                <a:off x="3542239" y="2235938"/>
                <a:ext cx="228600" cy="149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838200" y="1919136"/>
                <a:ext cx="2743200" cy="783203"/>
              </a:xfrm>
              <a:prstGeom prst="roundRect">
                <a:avLst>
                  <a:gd name="adj" fmla="val 15647"/>
                </a:avLst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 flipH="1">
            <a:off x="7650607" y="1968436"/>
            <a:ext cx="3619566" cy="825920"/>
            <a:chOff x="838200" y="1856133"/>
            <a:chExt cx="2893138" cy="783203"/>
          </a:xfrm>
        </p:grpSpPr>
        <p:sp>
          <p:nvSpPr>
            <p:cNvPr id="48" name="Footer Text"/>
            <p:cNvSpPr txBox="1"/>
            <p:nvPr/>
          </p:nvSpPr>
          <p:spPr>
            <a:xfrm>
              <a:off x="989369" y="1994214"/>
              <a:ext cx="2448445" cy="504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838200" y="1856133"/>
              <a:ext cx="2893138" cy="783203"/>
              <a:chOff x="838200" y="1919136"/>
              <a:chExt cx="2893138" cy="783203"/>
            </a:xfrm>
          </p:grpSpPr>
          <p:sp>
            <p:nvSpPr>
              <p:cNvPr id="50" name="Isosceles Triangle 49"/>
              <p:cNvSpPr/>
              <p:nvPr/>
            </p:nvSpPr>
            <p:spPr>
              <a:xfrm rot="5400000">
                <a:off x="3542239" y="2235938"/>
                <a:ext cx="228600" cy="149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838200" y="1919136"/>
                <a:ext cx="2743200" cy="783203"/>
              </a:xfrm>
              <a:prstGeom prst="roundRect">
                <a:avLst>
                  <a:gd name="adj" fmla="val 15647"/>
                </a:avLst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 flipH="1">
            <a:off x="7650607" y="4089174"/>
            <a:ext cx="3619566" cy="825920"/>
            <a:chOff x="838200" y="1856133"/>
            <a:chExt cx="2893138" cy="783203"/>
          </a:xfrm>
        </p:grpSpPr>
        <p:sp>
          <p:nvSpPr>
            <p:cNvPr id="53" name="Footer Text"/>
            <p:cNvSpPr txBox="1"/>
            <p:nvPr/>
          </p:nvSpPr>
          <p:spPr>
            <a:xfrm>
              <a:off x="989369" y="2003245"/>
              <a:ext cx="2448445" cy="504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38200" y="1856133"/>
              <a:ext cx="2893138" cy="783203"/>
              <a:chOff x="838200" y="1919136"/>
              <a:chExt cx="2893138" cy="783203"/>
            </a:xfrm>
          </p:grpSpPr>
          <p:sp>
            <p:nvSpPr>
              <p:cNvPr id="55" name="Isosceles Triangle 54"/>
              <p:cNvSpPr/>
              <p:nvPr/>
            </p:nvSpPr>
            <p:spPr>
              <a:xfrm rot="5400000">
                <a:off x="3542239" y="2235938"/>
                <a:ext cx="228600" cy="149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838200" y="1919136"/>
                <a:ext cx="2743200" cy="783203"/>
              </a:xfrm>
              <a:prstGeom prst="roundRect">
                <a:avLst>
                  <a:gd name="adj" fmla="val 15647"/>
                </a:avLst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 flipH="1">
            <a:off x="7650607" y="5994401"/>
            <a:ext cx="3619566" cy="825920"/>
            <a:chOff x="838200" y="1856133"/>
            <a:chExt cx="2893138" cy="783203"/>
          </a:xfrm>
        </p:grpSpPr>
        <p:sp>
          <p:nvSpPr>
            <p:cNvPr id="58" name="Footer Text"/>
            <p:cNvSpPr txBox="1"/>
            <p:nvPr/>
          </p:nvSpPr>
          <p:spPr>
            <a:xfrm>
              <a:off x="989369" y="1991199"/>
              <a:ext cx="2448445" cy="504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38200" y="1856133"/>
              <a:ext cx="2893138" cy="783203"/>
              <a:chOff x="838200" y="1919136"/>
              <a:chExt cx="2893138" cy="783203"/>
            </a:xfrm>
          </p:grpSpPr>
          <p:sp>
            <p:nvSpPr>
              <p:cNvPr id="60" name="Isosceles Triangle 59"/>
              <p:cNvSpPr/>
              <p:nvPr/>
            </p:nvSpPr>
            <p:spPr>
              <a:xfrm rot="5400000">
                <a:off x="3542239" y="2235938"/>
                <a:ext cx="228600" cy="14959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838200" y="1919136"/>
                <a:ext cx="2743200" cy="783203"/>
              </a:xfrm>
              <a:prstGeom prst="roundRect">
                <a:avLst>
                  <a:gd name="adj" fmla="val 15647"/>
                </a:avLst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2" name="矩形 61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4732" y="2113988"/>
            <a:ext cx="3535962" cy="300021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61394" y="2113988"/>
            <a:ext cx="3535962" cy="300021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438057" y="2113988"/>
            <a:ext cx="3535962" cy="300021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5"/>
          <p:cNvSpPr txBox="1"/>
          <p:nvPr/>
        </p:nvSpPr>
        <p:spPr>
          <a:xfrm>
            <a:off x="1460823" y="5821702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6"/>
          <p:cNvSpPr txBox="1"/>
          <p:nvPr/>
        </p:nvSpPr>
        <p:spPr>
          <a:xfrm>
            <a:off x="1460823" y="5500971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5223198" y="5821702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5223198" y="5500971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9071298" y="5821702"/>
            <a:ext cx="2709932" cy="83885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9071298" y="5500971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49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49"/>
                            </p:stCondLst>
                            <p:childTnLst>
                              <p:par>
                                <p:cTn id="3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99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99"/>
                            </p:stCondLst>
                            <p:childTnLst>
                              <p:par>
                                <p:cTn id="4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49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1"/>
          <p:cNvGrpSpPr/>
          <p:nvPr/>
        </p:nvGrpSpPr>
        <p:grpSpPr>
          <a:xfrm>
            <a:off x="1162130" y="2075817"/>
            <a:ext cx="8033843" cy="3584787"/>
            <a:chOff x="179512" y="2060848"/>
            <a:chExt cx="7617691" cy="3399096"/>
          </a:xfrm>
        </p:grpSpPr>
        <p:sp>
          <p:nvSpPr>
            <p:cNvPr id="5" name="Oval 65"/>
            <p:cNvSpPr>
              <a:spLocks noChangeArrowheads="1"/>
            </p:cNvSpPr>
            <p:nvPr/>
          </p:nvSpPr>
          <p:spPr bwMode="auto">
            <a:xfrm>
              <a:off x="989905" y="4559851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" name="组合 53"/>
            <p:cNvGrpSpPr/>
            <p:nvPr/>
          </p:nvGrpSpPr>
          <p:grpSpPr>
            <a:xfrm>
              <a:off x="179512" y="2060848"/>
              <a:ext cx="7617691" cy="3322593"/>
              <a:chOff x="683568" y="2266648"/>
              <a:chExt cx="7617691" cy="3322593"/>
            </a:xfrm>
          </p:grpSpPr>
          <p:sp>
            <p:nvSpPr>
              <p:cNvPr id="12" name="Freeform 6"/>
              <p:cNvSpPr/>
              <p:nvPr/>
            </p:nvSpPr>
            <p:spPr bwMode="auto">
              <a:xfrm>
                <a:off x="2628510" y="2428726"/>
                <a:ext cx="5186513" cy="2674281"/>
              </a:xfrm>
              <a:custGeom>
                <a:avLst/>
                <a:gdLst>
                  <a:gd name="T0" fmla="*/ 0 w 4608"/>
                  <a:gd name="T1" fmla="*/ 72 h 2376"/>
                  <a:gd name="T2" fmla="*/ 4608 w 4608"/>
                  <a:gd name="T3" fmla="*/ 2376 h 2376"/>
                  <a:gd name="T4" fmla="*/ 4608 w 4608"/>
                  <a:gd name="T5" fmla="*/ 2304 h 2376"/>
                  <a:gd name="T6" fmla="*/ 0 w 4608"/>
                  <a:gd name="T7" fmla="*/ 0 h 2376"/>
                  <a:gd name="T8" fmla="*/ 0 w 4608"/>
                  <a:gd name="T9" fmla="*/ 72 h 2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08"/>
                  <a:gd name="T16" fmla="*/ 0 h 2376"/>
                  <a:gd name="T17" fmla="*/ 4608 w 4608"/>
                  <a:gd name="T18" fmla="*/ 2376 h 2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08" h="2376">
                    <a:moveTo>
                      <a:pt x="0" y="72"/>
                    </a:moveTo>
                    <a:lnTo>
                      <a:pt x="4608" y="2376"/>
                    </a:lnTo>
                    <a:lnTo>
                      <a:pt x="4608" y="2304"/>
                    </a:lnTo>
                    <a:lnTo>
                      <a:pt x="0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7"/>
              <p:cNvSpPr>
                <a:spLocks noChangeArrowheads="1"/>
              </p:cNvSpPr>
              <p:nvPr/>
            </p:nvSpPr>
            <p:spPr bwMode="auto">
              <a:xfrm>
                <a:off x="7652945" y="5103007"/>
                <a:ext cx="648314" cy="810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8"/>
              <p:cNvSpPr/>
              <p:nvPr/>
            </p:nvSpPr>
            <p:spPr bwMode="auto">
              <a:xfrm>
                <a:off x="2628510" y="2266648"/>
                <a:ext cx="5672749" cy="2836359"/>
              </a:xfrm>
              <a:custGeom>
                <a:avLst/>
                <a:gdLst>
                  <a:gd name="T0" fmla="*/ 288 w 5040"/>
                  <a:gd name="T1" fmla="*/ 0 h 2520"/>
                  <a:gd name="T2" fmla="*/ 4896 w 5040"/>
                  <a:gd name="T3" fmla="*/ 2304 h 2520"/>
                  <a:gd name="T4" fmla="*/ 5040 w 5040"/>
                  <a:gd name="T5" fmla="*/ 2232 h 2520"/>
                  <a:gd name="T6" fmla="*/ 5040 w 5040"/>
                  <a:gd name="T7" fmla="*/ 2520 h 2520"/>
                  <a:gd name="T8" fmla="*/ 4464 w 5040"/>
                  <a:gd name="T9" fmla="*/ 2520 h 2520"/>
                  <a:gd name="T10" fmla="*/ 4608 w 5040"/>
                  <a:gd name="T11" fmla="*/ 2448 h 2520"/>
                  <a:gd name="T12" fmla="*/ 0 w 5040"/>
                  <a:gd name="T13" fmla="*/ 144 h 2520"/>
                  <a:gd name="T14" fmla="*/ 288 w 5040"/>
                  <a:gd name="T15" fmla="*/ 0 h 25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40"/>
                  <a:gd name="T25" fmla="*/ 0 h 2520"/>
                  <a:gd name="T26" fmla="*/ 5040 w 5040"/>
                  <a:gd name="T27" fmla="*/ 2520 h 252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40" h="2520">
                    <a:moveTo>
                      <a:pt x="288" y="0"/>
                    </a:moveTo>
                    <a:lnTo>
                      <a:pt x="4896" y="2304"/>
                    </a:lnTo>
                    <a:lnTo>
                      <a:pt x="5040" y="2232"/>
                    </a:lnTo>
                    <a:lnTo>
                      <a:pt x="5040" y="2520"/>
                    </a:lnTo>
                    <a:lnTo>
                      <a:pt x="4464" y="2520"/>
                    </a:lnTo>
                    <a:lnTo>
                      <a:pt x="4608" y="2448"/>
                    </a:lnTo>
                    <a:lnTo>
                      <a:pt x="0" y="144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9"/>
              <p:cNvSpPr/>
              <p:nvPr/>
            </p:nvSpPr>
            <p:spPr bwMode="auto">
              <a:xfrm>
                <a:off x="2304353" y="2428726"/>
                <a:ext cx="4538199" cy="2269087"/>
              </a:xfrm>
              <a:custGeom>
                <a:avLst/>
                <a:gdLst>
                  <a:gd name="T0" fmla="*/ 3744 w 4032"/>
                  <a:gd name="T1" fmla="*/ 2016 h 2016"/>
                  <a:gd name="T2" fmla="*/ 0 w 4032"/>
                  <a:gd name="T3" fmla="*/ 144 h 2016"/>
                  <a:gd name="T4" fmla="*/ 288 w 4032"/>
                  <a:gd name="T5" fmla="*/ 0 h 2016"/>
                  <a:gd name="T6" fmla="*/ 4032 w 4032"/>
                  <a:gd name="T7" fmla="*/ 1872 h 2016"/>
                  <a:gd name="T8" fmla="*/ 3744 w 4032"/>
                  <a:gd name="T9" fmla="*/ 2016 h 20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32"/>
                  <a:gd name="T16" fmla="*/ 0 h 2016"/>
                  <a:gd name="T17" fmla="*/ 4032 w 4032"/>
                  <a:gd name="T18" fmla="*/ 2016 h 20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32" h="2016">
                    <a:moveTo>
                      <a:pt x="3744" y="2016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4032" y="1872"/>
                    </a:lnTo>
                    <a:lnTo>
                      <a:pt x="3744" y="201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 bwMode="auto">
              <a:xfrm>
                <a:off x="2304353" y="2590803"/>
                <a:ext cx="4214042" cy="2755320"/>
              </a:xfrm>
              <a:custGeom>
                <a:avLst/>
                <a:gdLst>
                  <a:gd name="T0" fmla="*/ 0 w 3744"/>
                  <a:gd name="T1" fmla="*/ 0 h 2448"/>
                  <a:gd name="T2" fmla="*/ 0 w 3744"/>
                  <a:gd name="T3" fmla="*/ 72 h 2448"/>
                  <a:gd name="T4" fmla="*/ 3672 w 3744"/>
                  <a:gd name="T5" fmla="*/ 1908 h 2448"/>
                  <a:gd name="T6" fmla="*/ 3672 w 3744"/>
                  <a:gd name="T7" fmla="*/ 2412 h 2448"/>
                  <a:gd name="T8" fmla="*/ 3744 w 3744"/>
                  <a:gd name="T9" fmla="*/ 2448 h 2448"/>
                  <a:gd name="T10" fmla="*/ 3744 w 3744"/>
                  <a:gd name="T11" fmla="*/ 1872 h 2448"/>
                  <a:gd name="T12" fmla="*/ 0 w 3744"/>
                  <a:gd name="T13" fmla="*/ 0 h 24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44"/>
                  <a:gd name="T22" fmla="*/ 0 h 2448"/>
                  <a:gd name="T23" fmla="*/ 3744 w 3744"/>
                  <a:gd name="T24" fmla="*/ 2448 h 244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44" h="2448">
                    <a:moveTo>
                      <a:pt x="0" y="0"/>
                    </a:moveTo>
                    <a:lnTo>
                      <a:pt x="0" y="72"/>
                    </a:lnTo>
                    <a:lnTo>
                      <a:pt x="3672" y="1908"/>
                    </a:lnTo>
                    <a:lnTo>
                      <a:pt x="3672" y="2412"/>
                    </a:lnTo>
                    <a:lnTo>
                      <a:pt x="3744" y="2448"/>
                    </a:lnTo>
                    <a:lnTo>
                      <a:pt x="3744" y="18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6275277" y="5305604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 bwMode="auto">
              <a:xfrm>
                <a:off x="6761513" y="5062488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13"/>
              <p:cNvSpPr/>
              <p:nvPr/>
            </p:nvSpPr>
            <p:spPr bwMode="auto">
              <a:xfrm>
                <a:off x="6356317" y="4535735"/>
                <a:ext cx="648314" cy="1053506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14"/>
              <p:cNvSpPr/>
              <p:nvPr/>
            </p:nvSpPr>
            <p:spPr bwMode="auto">
              <a:xfrm>
                <a:off x="1980196" y="2590803"/>
                <a:ext cx="3889885" cy="1944932"/>
              </a:xfrm>
              <a:custGeom>
                <a:avLst/>
                <a:gdLst>
                  <a:gd name="T0" fmla="*/ 3168 w 3456"/>
                  <a:gd name="T1" fmla="*/ 1728 h 1728"/>
                  <a:gd name="T2" fmla="*/ 0 w 3456"/>
                  <a:gd name="T3" fmla="*/ 144 h 1728"/>
                  <a:gd name="T4" fmla="*/ 288 w 3456"/>
                  <a:gd name="T5" fmla="*/ 0 h 1728"/>
                  <a:gd name="T6" fmla="*/ 3456 w 3456"/>
                  <a:gd name="T7" fmla="*/ 1584 h 1728"/>
                  <a:gd name="T8" fmla="*/ 3168 w 3456"/>
                  <a:gd name="T9" fmla="*/ 1728 h 17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6"/>
                  <a:gd name="T16" fmla="*/ 0 h 1728"/>
                  <a:gd name="T17" fmla="*/ 3456 w 3456"/>
                  <a:gd name="T18" fmla="*/ 1728 h 17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6" h="1728">
                    <a:moveTo>
                      <a:pt x="3168" y="1728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3456" y="1584"/>
                    </a:lnTo>
                    <a:lnTo>
                      <a:pt x="3168" y="172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1980196" y="2752881"/>
                <a:ext cx="3565728" cy="2431165"/>
              </a:xfrm>
              <a:custGeom>
                <a:avLst/>
                <a:gdLst>
                  <a:gd name="T0" fmla="*/ 0 w 3168"/>
                  <a:gd name="T1" fmla="*/ 0 h 2160"/>
                  <a:gd name="T2" fmla="*/ 0 w 3168"/>
                  <a:gd name="T3" fmla="*/ 72 h 2160"/>
                  <a:gd name="T4" fmla="*/ 3096 w 3168"/>
                  <a:gd name="T5" fmla="*/ 1620 h 2160"/>
                  <a:gd name="T6" fmla="*/ 3096 w 3168"/>
                  <a:gd name="T7" fmla="*/ 2124 h 2160"/>
                  <a:gd name="T8" fmla="*/ 3168 w 3168"/>
                  <a:gd name="T9" fmla="*/ 2160 h 2160"/>
                  <a:gd name="T10" fmla="*/ 3168 w 3168"/>
                  <a:gd name="T11" fmla="*/ 1584 h 2160"/>
                  <a:gd name="T12" fmla="*/ 0 w 3168"/>
                  <a:gd name="T13" fmla="*/ 0 h 21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168"/>
                  <a:gd name="T22" fmla="*/ 0 h 2160"/>
                  <a:gd name="T23" fmla="*/ 3168 w 3168"/>
                  <a:gd name="T24" fmla="*/ 2160 h 21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168" h="2160">
                    <a:moveTo>
                      <a:pt x="0" y="0"/>
                    </a:moveTo>
                    <a:lnTo>
                      <a:pt x="0" y="72"/>
                    </a:lnTo>
                    <a:lnTo>
                      <a:pt x="3096" y="1620"/>
                    </a:lnTo>
                    <a:lnTo>
                      <a:pt x="3096" y="2124"/>
                    </a:lnTo>
                    <a:lnTo>
                      <a:pt x="3168" y="2160"/>
                    </a:lnTo>
                    <a:lnTo>
                      <a:pt x="3168" y="1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5302806" y="5143526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5789042" y="4900410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383845" y="4373658"/>
                <a:ext cx="648314" cy="1053505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19"/>
              <p:cNvSpPr/>
              <p:nvPr/>
            </p:nvSpPr>
            <p:spPr bwMode="auto">
              <a:xfrm>
                <a:off x="1656039" y="2752881"/>
                <a:ext cx="3241571" cy="1620777"/>
              </a:xfrm>
              <a:custGeom>
                <a:avLst/>
                <a:gdLst>
                  <a:gd name="T0" fmla="*/ 2592 w 2880"/>
                  <a:gd name="T1" fmla="*/ 1440 h 1440"/>
                  <a:gd name="T2" fmla="*/ 0 w 2880"/>
                  <a:gd name="T3" fmla="*/ 144 h 1440"/>
                  <a:gd name="T4" fmla="*/ 288 w 2880"/>
                  <a:gd name="T5" fmla="*/ 0 h 1440"/>
                  <a:gd name="T6" fmla="*/ 2880 w 2880"/>
                  <a:gd name="T7" fmla="*/ 1296 h 1440"/>
                  <a:gd name="T8" fmla="*/ 2592 w 2880"/>
                  <a:gd name="T9" fmla="*/ 1440 h 14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80"/>
                  <a:gd name="T16" fmla="*/ 0 h 1440"/>
                  <a:gd name="T17" fmla="*/ 2880 w 2880"/>
                  <a:gd name="T18" fmla="*/ 1440 h 14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80" h="1440">
                    <a:moveTo>
                      <a:pt x="2592" y="1440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2880" y="1296"/>
                    </a:lnTo>
                    <a:lnTo>
                      <a:pt x="2592" y="14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0"/>
              <p:cNvSpPr/>
              <p:nvPr/>
            </p:nvSpPr>
            <p:spPr bwMode="auto">
              <a:xfrm>
                <a:off x="1656039" y="2914959"/>
                <a:ext cx="2917414" cy="2107010"/>
              </a:xfrm>
              <a:custGeom>
                <a:avLst/>
                <a:gdLst>
                  <a:gd name="T0" fmla="*/ 0 w 2592"/>
                  <a:gd name="T1" fmla="*/ 0 h 1872"/>
                  <a:gd name="T2" fmla="*/ 0 w 2592"/>
                  <a:gd name="T3" fmla="*/ 72 h 1872"/>
                  <a:gd name="T4" fmla="*/ 2520 w 2592"/>
                  <a:gd name="T5" fmla="*/ 1332 h 1872"/>
                  <a:gd name="T6" fmla="*/ 2520 w 2592"/>
                  <a:gd name="T7" fmla="*/ 1836 h 1872"/>
                  <a:gd name="T8" fmla="*/ 2592 w 2592"/>
                  <a:gd name="T9" fmla="*/ 1872 h 1872"/>
                  <a:gd name="T10" fmla="*/ 2592 w 2592"/>
                  <a:gd name="T11" fmla="*/ 1296 h 1872"/>
                  <a:gd name="T12" fmla="*/ 0 w 2592"/>
                  <a:gd name="T13" fmla="*/ 0 h 18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592"/>
                  <a:gd name="T22" fmla="*/ 0 h 1872"/>
                  <a:gd name="T23" fmla="*/ 2592 w 2592"/>
                  <a:gd name="T24" fmla="*/ 1872 h 18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592" h="1872">
                    <a:moveTo>
                      <a:pt x="0" y="0"/>
                    </a:moveTo>
                    <a:lnTo>
                      <a:pt x="0" y="72"/>
                    </a:lnTo>
                    <a:lnTo>
                      <a:pt x="2520" y="1332"/>
                    </a:lnTo>
                    <a:lnTo>
                      <a:pt x="2520" y="1836"/>
                    </a:lnTo>
                    <a:lnTo>
                      <a:pt x="2592" y="1872"/>
                    </a:lnTo>
                    <a:lnTo>
                      <a:pt x="2592" y="12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4330335" y="4981449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22"/>
              <p:cNvSpPr/>
              <p:nvPr/>
            </p:nvSpPr>
            <p:spPr bwMode="auto">
              <a:xfrm>
                <a:off x="4816571" y="4738332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23"/>
              <p:cNvSpPr/>
              <p:nvPr/>
            </p:nvSpPr>
            <p:spPr bwMode="auto">
              <a:xfrm>
                <a:off x="4411374" y="4211580"/>
                <a:ext cx="648314" cy="1053505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24"/>
              <p:cNvSpPr/>
              <p:nvPr/>
            </p:nvSpPr>
            <p:spPr bwMode="auto">
              <a:xfrm>
                <a:off x="1331882" y="2914959"/>
                <a:ext cx="2593257" cy="1296621"/>
              </a:xfrm>
              <a:custGeom>
                <a:avLst/>
                <a:gdLst>
                  <a:gd name="T0" fmla="*/ 2016 w 2304"/>
                  <a:gd name="T1" fmla="*/ 1152 h 1152"/>
                  <a:gd name="T2" fmla="*/ 0 w 2304"/>
                  <a:gd name="T3" fmla="*/ 144 h 1152"/>
                  <a:gd name="T4" fmla="*/ 288 w 2304"/>
                  <a:gd name="T5" fmla="*/ 0 h 1152"/>
                  <a:gd name="T6" fmla="*/ 2304 w 2304"/>
                  <a:gd name="T7" fmla="*/ 1008 h 1152"/>
                  <a:gd name="T8" fmla="*/ 2016 w 2304"/>
                  <a:gd name="T9" fmla="*/ 1152 h 1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04"/>
                  <a:gd name="T16" fmla="*/ 0 h 1152"/>
                  <a:gd name="T17" fmla="*/ 2304 w 2304"/>
                  <a:gd name="T18" fmla="*/ 1152 h 11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04" h="1152">
                    <a:moveTo>
                      <a:pt x="2016" y="1152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2304" y="1008"/>
                    </a:lnTo>
                    <a:lnTo>
                      <a:pt x="2016" y="11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algn="just" defTabSz="963930" latinLnBrk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900" kern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25"/>
              <p:cNvSpPr/>
              <p:nvPr/>
            </p:nvSpPr>
            <p:spPr bwMode="auto">
              <a:xfrm>
                <a:off x="1344408" y="3077036"/>
                <a:ext cx="2269099" cy="1782854"/>
              </a:xfrm>
              <a:custGeom>
                <a:avLst/>
                <a:gdLst>
                  <a:gd name="T0" fmla="*/ 0 w 2016"/>
                  <a:gd name="T1" fmla="*/ 0 h 1584"/>
                  <a:gd name="T2" fmla="*/ 0 w 2016"/>
                  <a:gd name="T3" fmla="*/ 72 h 1584"/>
                  <a:gd name="T4" fmla="*/ 1944 w 2016"/>
                  <a:gd name="T5" fmla="*/ 1044 h 1584"/>
                  <a:gd name="T6" fmla="*/ 1944 w 2016"/>
                  <a:gd name="T7" fmla="*/ 1548 h 1584"/>
                  <a:gd name="T8" fmla="*/ 2016 w 2016"/>
                  <a:gd name="T9" fmla="*/ 1584 h 1584"/>
                  <a:gd name="T10" fmla="*/ 2016 w 2016"/>
                  <a:gd name="T11" fmla="*/ 1008 h 1584"/>
                  <a:gd name="T12" fmla="*/ 0 w 2016"/>
                  <a:gd name="T13" fmla="*/ 0 h 158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16"/>
                  <a:gd name="T22" fmla="*/ 0 h 1584"/>
                  <a:gd name="T23" fmla="*/ 2016 w 2016"/>
                  <a:gd name="T24" fmla="*/ 1584 h 158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16" h="1584">
                    <a:moveTo>
                      <a:pt x="0" y="0"/>
                    </a:moveTo>
                    <a:lnTo>
                      <a:pt x="0" y="72"/>
                    </a:lnTo>
                    <a:lnTo>
                      <a:pt x="1944" y="1044"/>
                    </a:lnTo>
                    <a:lnTo>
                      <a:pt x="1944" y="1548"/>
                    </a:lnTo>
                    <a:lnTo>
                      <a:pt x="2016" y="1584"/>
                    </a:lnTo>
                    <a:lnTo>
                      <a:pt x="2016" y="10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26"/>
              <p:cNvSpPr/>
              <p:nvPr/>
            </p:nvSpPr>
            <p:spPr bwMode="auto">
              <a:xfrm>
                <a:off x="3370390" y="4819371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27"/>
              <p:cNvSpPr/>
              <p:nvPr/>
            </p:nvSpPr>
            <p:spPr bwMode="auto">
              <a:xfrm>
                <a:off x="3844099" y="4576255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28"/>
              <p:cNvSpPr/>
              <p:nvPr/>
            </p:nvSpPr>
            <p:spPr bwMode="auto">
              <a:xfrm>
                <a:off x="3438903" y="4049502"/>
                <a:ext cx="648314" cy="1053505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algn="just" defTabSz="963930" latinLnBrk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900" kern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29"/>
              <p:cNvSpPr/>
              <p:nvPr/>
            </p:nvSpPr>
            <p:spPr bwMode="auto">
              <a:xfrm>
                <a:off x="1007725" y="3077036"/>
                <a:ext cx="1944942" cy="972466"/>
              </a:xfrm>
              <a:custGeom>
                <a:avLst/>
                <a:gdLst>
                  <a:gd name="T0" fmla="*/ 1440 w 1728"/>
                  <a:gd name="T1" fmla="*/ 864 h 864"/>
                  <a:gd name="T2" fmla="*/ 0 w 1728"/>
                  <a:gd name="T3" fmla="*/ 144 h 864"/>
                  <a:gd name="T4" fmla="*/ 288 w 1728"/>
                  <a:gd name="T5" fmla="*/ 0 h 864"/>
                  <a:gd name="T6" fmla="*/ 1728 w 1728"/>
                  <a:gd name="T7" fmla="*/ 720 h 864"/>
                  <a:gd name="T8" fmla="*/ 1440 w 1728"/>
                  <a:gd name="T9" fmla="*/ 864 h 8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864"/>
                  <a:gd name="T17" fmla="*/ 1728 w 1728"/>
                  <a:gd name="T18" fmla="*/ 864 h 8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864">
                    <a:moveTo>
                      <a:pt x="1440" y="864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1728" y="720"/>
                    </a:lnTo>
                    <a:lnTo>
                      <a:pt x="1440" y="86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30"/>
              <p:cNvSpPr/>
              <p:nvPr/>
            </p:nvSpPr>
            <p:spPr bwMode="auto">
              <a:xfrm>
                <a:off x="1007725" y="3239114"/>
                <a:ext cx="1620785" cy="1458699"/>
              </a:xfrm>
              <a:custGeom>
                <a:avLst/>
                <a:gdLst>
                  <a:gd name="T0" fmla="*/ 0 w 1440"/>
                  <a:gd name="T1" fmla="*/ 0 h 1296"/>
                  <a:gd name="T2" fmla="*/ 0 w 1440"/>
                  <a:gd name="T3" fmla="*/ 72 h 1296"/>
                  <a:gd name="T4" fmla="*/ 1368 w 1440"/>
                  <a:gd name="T5" fmla="*/ 756 h 1296"/>
                  <a:gd name="T6" fmla="*/ 1368 w 1440"/>
                  <a:gd name="T7" fmla="*/ 1260 h 1296"/>
                  <a:gd name="T8" fmla="*/ 1440 w 1440"/>
                  <a:gd name="T9" fmla="*/ 1296 h 1296"/>
                  <a:gd name="T10" fmla="*/ 1440 w 1440"/>
                  <a:gd name="T11" fmla="*/ 720 h 1296"/>
                  <a:gd name="T12" fmla="*/ 0 w 1440"/>
                  <a:gd name="T13" fmla="*/ 0 h 12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40"/>
                  <a:gd name="T22" fmla="*/ 0 h 1296"/>
                  <a:gd name="T23" fmla="*/ 1440 w 1440"/>
                  <a:gd name="T24" fmla="*/ 1296 h 12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40" h="1296">
                    <a:moveTo>
                      <a:pt x="0" y="0"/>
                    </a:moveTo>
                    <a:lnTo>
                      <a:pt x="0" y="72"/>
                    </a:lnTo>
                    <a:lnTo>
                      <a:pt x="1368" y="756"/>
                    </a:lnTo>
                    <a:lnTo>
                      <a:pt x="1368" y="1260"/>
                    </a:lnTo>
                    <a:lnTo>
                      <a:pt x="1440" y="1296"/>
                    </a:lnTo>
                    <a:lnTo>
                      <a:pt x="1440" y="7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31"/>
              <p:cNvSpPr/>
              <p:nvPr/>
            </p:nvSpPr>
            <p:spPr bwMode="auto">
              <a:xfrm>
                <a:off x="2385393" y="4657293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32"/>
              <p:cNvSpPr/>
              <p:nvPr/>
            </p:nvSpPr>
            <p:spPr bwMode="auto">
              <a:xfrm>
                <a:off x="2871628" y="4414177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33"/>
              <p:cNvSpPr/>
              <p:nvPr/>
            </p:nvSpPr>
            <p:spPr bwMode="auto">
              <a:xfrm>
                <a:off x="2466432" y="3887425"/>
                <a:ext cx="648314" cy="1053505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34"/>
              <p:cNvSpPr/>
              <p:nvPr/>
            </p:nvSpPr>
            <p:spPr bwMode="auto">
              <a:xfrm>
                <a:off x="683568" y="3239114"/>
                <a:ext cx="1296628" cy="648311"/>
              </a:xfrm>
              <a:custGeom>
                <a:avLst/>
                <a:gdLst>
                  <a:gd name="T0" fmla="*/ 864 w 1152"/>
                  <a:gd name="T1" fmla="*/ 576 h 576"/>
                  <a:gd name="T2" fmla="*/ 0 w 1152"/>
                  <a:gd name="T3" fmla="*/ 144 h 576"/>
                  <a:gd name="T4" fmla="*/ 288 w 1152"/>
                  <a:gd name="T5" fmla="*/ 0 h 576"/>
                  <a:gd name="T6" fmla="*/ 1152 w 1152"/>
                  <a:gd name="T7" fmla="*/ 432 h 576"/>
                  <a:gd name="T8" fmla="*/ 864 w 1152"/>
                  <a:gd name="T9" fmla="*/ 576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2"/>
                  <a:gd name="T16" fmla="*/ 0 h 576"/>
                  <a:gd name="T17" fmla="*/ 1152 w 1152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2" h="576">
                    <a:moveTo>
                      <a:pt x="864" y="576"/>
                    </a:moveTo>
                    <a:lnTo>
                      <a:pt x="0" y="144"/>
                    </a:lnTo>
                    <a:lnTo>
                      <a:pt x="288" y="0"/>
                    </a:lnTo>
                    <a:lnTo>
                      <a:pt x="1152" y="432"/>
                    </a:lnTo>
                    <a:lnTo>
                      <a:pt x="864" y="5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35"/>
              <p:cNvSpPr/>
              <p:nvPr/>
            </p:nvSpPr>
            <p:spPr bwMode="auto">
              <a:xfrm>
                <a:off x="683568" y="3401192"/>
                <a:ext cx="972471" cy="1134544"/>
              </a:xfrm>
              <a:custGeom>
                <a:avLst/>
                <a:gdLst>
                  <a:gd name="T0" fmla="*/ 0 w 864"/>
                  <a:gd name="T1" fmla="*/ 0 h 1008"/>
                  <a:gd name="T2" fmla="*/ 0 w 864"/>
                  <a:gd name="T3" fmla="*/ 72 h 1008"/>
                  <a:gd name="T4" fmla="*/ 792 w 864"/>
                  <a:gd name="T5" fmla="*/ 468 h 1008"/>
                  <a:gd name="T6" fmla="*/ 792 w 864"/>
                  <a:gd name="T7" fmla="*/ 972 h 1008"/>
                  <a:gd name="T8" fmla="*/ 864 w 864"/>
                  <a:gd name="T9" fmla="*/ 1008 h 1008"/>
                  <a:gd name="T10" fmla="*/ 864 w 864"/>
                  <a:gd name="T11" fmla="*/ 432 h 1008"/>
                  <a:gd name="T12" fmla="*/ 0 w 864"/>
                  <a:gd name="T13" fmla="*/ 0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64"/>
                  <a:gd name="T22" fmla="*/ 0 h 1008"/>
                  <a:gd name="T23" fmla="*/ 864 w 864"/>
                  <a:gd name="T24" fmla="*/ 1008 h 10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64" h="1008">
                    <a:moveTo>
                      <a:pt x="0" y="0"/>
                    </a:moveTo>
                    <a:lnTo>
                      <a:pt x="0" y="72"/>
                    </a:lnTo>
                    <a:lnTo>
                      <a:pt x="792" y="468"/>
                    </a:lnTo>
                    <a:lnTo>
                      <a:pt x="792" y="972"/>
                    </a:lnTo>
                    <a:lnTo>
                      <a:pt x="864" y="1008"/>
                    </a:lnTo>
                    <a:lnTo>
                      <a:pt x="864" y="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36"/>
              <p:cNvSpPr/>
              <p:nvPr/>
            </p:nvSpPr>
            <p:spPr bwMode="auto">
              <a:xfrm>
                <a:off x="1412921" y="4495216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37"/>
              <p:cNvSpPr/>
              <p:nvPr/>
            </p:nvSpPr>
            <p:spPr bwMode="auto">
              <a:xfrm>
                <a:off x="1899157" y="4252099"/>
                <a:ext cx="243118" cy="121558"/>
              </a:xfrm>
              <a:custGeom>
                <a:avLst/>
                <a:gdLst>
                  <a:gd name="T0" fmla="*/ 216 w 216"/>
                  <a:gd name="T1" fmla="*/ 36 h 108"/>
                  <a:gd name="T2" fmla="*/ 144 w 216"/>
                  <a:gd name="T3" fmla="*/ 0 h 108"/>
                  <a:gd name="T4" fmla="*/ 0 w 216"/>
                  <a:gd name="T5" fmla="*/ 72 h 108"/>
                  <a:gd name="T6" fmla="*/ 72 w 216"/>
                  <a:gd name="T7" fmla="*/ 108 h 108"/>
                  <a:gd name="T8" fmla="*/ 216 w 216"/>
                  <a:gd name="T9" fmla="*/ 36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108"/>
                  <a:gd name="T17" fmla="*/ 216 w 216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108">
                    <a:moveTo>
                      <a:pt x="216" y="36"/>
                    </a:moveTo>
                    <a:lnTo>
                      <a:pt x="144" y="0"/>
                    </a:lnTo>
                    <a:lnTo>
                      <a:pt x="0" y="72"/>
                    </a:lnTo>
                    <a:lnTo>
                      <a:pt x="72" y="108"/>
                    </a:lnTo>
                    <a:lnTo>
                      <a:pt x="216" y="3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38"/>
              <p:cNvSpPr/>
              <p:nvPr/>
            </p:nvSpPr>
            <p:spPr bwMode="auto">
              <a:xfrm>
                <a:off x="1493961" y="3725347"/>
                <a:ext cx="648314" cy="1053505"/>
              </a:xfrm>
              <a:custGeom>
                <a:avLst/>
                <a:gdLst>
                  <a:gd name="T0" fmla="*/ 432 w 576"/>
                  <a:gd name="T1" fmla="*/ 576 h 936"/>
                  <a:gd name="T2" fmla="*/ 432 w 576"/>
                  <a:gd name="T3" fmla="*/ 0 h 936"/>
                  <a:gd name="T4" fmla="*/ 144 w 576"/>
                  <a:gd name="T5" fmla="*/ 144 h 936"/>
                  <a:gd name="T6" fmla="*/ 144 w 576"/>
                  <a:gd name="T7" fmla="*/ 720 h 936"/>
                  <a:gd name="T8" fmla="*/ 0 w 576"/>
                  <a:gd name="T9" fmla="*/ 792 h 936"/>
                  <a:gd name="T10" fmla="*/ 288 w 576"/>
                  <a:gd name="T11" fmla="*/ 936 h 936"/>
                  <a:gd name="T12" fmla="*/ 576 w 576"/>
                  <a:gd name="T13" fmla="*/ 504 h 936"/>
                  <a:gd name="T14" fmla="*/ 432 w 576"/>
                  <a:gd name="T15" fmla="*/ 576 h 9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936"/>
                  <a:gd name="T26" fmla="*/ 576 w 576"/>
                  <a:gd name="T27" fmla="*/ 936 h 9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936">
                    <a:moveTo>
                      <a:pt x="432" y="576"/>
                    </a:moveTo>
                    <a:lnTo>
                      <a:pt x="432" y="0"/>
                    </a:lnTo>
                    <a:lnTo>
                      <a:pt x="144" y="144"/>
                    </a:lnTo>
                    <a:lnTo>
                      <a:pt x="144" y="720"/>
                    </a:lnTo>
                    <a:lnTo>
                      <a:pt x="0" y="792"/>
                    </a:lnTo>
                    <a:lnTo>
                      <a:pt x="288" y="936"/>
                    </a:lnTo>
                    <a:lnTo>
                      <a:pt x="576" y="504"/>
                    </a:lnTo>
                    <a:lnTo>
                      <a:pt x="432" y="57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  <a:cs typeface="+mn-cs"/>
                  </a:defRPr>
                </a:lvl9pPr>
              </a:lstStyle>
              <a:p>
                <a:pPr algn="just" defTabSz="96393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Oval 65"/>
            <p:cNvSpPr>
              <a:spLocks noChangeArrowheads="1"/>
            </p:cNvSpPr>
            <p:nvPr/>
          </p:nvSpPr>
          <p:spPr bwMode="auto">
            <a:xfrm>
              <a:off x="1970103" y="4688518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Oval 65"/>
            <p:cNvSpPr>
              <a:spLocks noChangeArrowheads="1"/>
            </p:cNvSpPr>
            <p:nvPr/>
          </p:nvSpPr>
          <p:spPr bwMode="auto">
            <a:xfrm>
              <a:off x="2925489" y="4866528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65"/>
            <p:cNvSpPr>
              <a:spLocks noChangeArrowheads="1"/>
            </p:cNvSpPr>
            <p:nvPr/>
          </p:nvSpPr>
          <p:spPr bwMode="auto">
            <a:xfrm>
              <a:off x="3905927" y="5046045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Oval 65"/>
            <p:cNvSpPr>
              <a:spLocks noChangeArrowheads="1"/>
            </p:cNvSpPr>
            <p:nvPr/>
          </p:nvSpPr>
          <p:spPr bwMode="auto">
            <a:xfrm>
              <a:off x="4886365" y="5221363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Oval 65"/>
            <p:cNvSpPr>
              <a:spLocks noChangeArrowheads="1"/>
            </p:cNvSpPr>
            <p:nvPr/>
          </p:nvSpPr>
          <p:spPr bwMode="auto">
            <a:xfrm>
              <a:off x="5871864" y="5383439"/>
              <a:ext cx="596291" cy="76505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algn="just" defTabSz="96393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 ker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7077888" y="5789176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GB" sz="1600" dirty="0">
              <a:solidFill>
                <a:schemeClr val="accent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43667" y="559281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GB" sz="160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09280" y="539645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2013</a:t>
            </a:r>
            <a:endParaRPr lang="en-GB" sz="160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71150" y="520009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2012</a:t>
            </a:r>
            <a:endParaRPr lang="en-GB" sz="160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71483" y="5003737"/>
            <a:ext cx="62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2011</a:t>
            </a:r>
            <a:endParaRPr lang="en-GB" sz="16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28106" y="480737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2010</a:t>
            </a:r>
            <a:endParaRPr lang="en-GB" sz="16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89060" y="232731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589061" y="2585320"/>
            <a:ext cx="4102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Freeform 59"/>
          <p:cNvSpPr>
            <a:spLocks noEditPoints="1"/>
          </p:cNvSpPr>
          <p:nvPr/>
        </p:nvSpPr>
        <p:spPr bwMode="auto">
          <a:xfrm>
            <a:off x="9304456" y="5380360"/>
            <a:ext cx="821839" cy="840209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9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994665" y="625589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/>
      <p:bldP spid="52" grpId="0"/>
      <p:bldP spid="53" grpId="0"/>
      <p:bldP spid="54" grpId="0"/>
      <p:bldP spid="57" grpId="0"/>
      <p:bldP spid="60" grpId="0" animBg="1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055608" y="1814007"/>
            <a:ext cx="1847651" cy="4723136"/>
            <a:chOff x="5220029" y="1486080"/>
            <a:chExt cx="1751943" cy="4478478"/>
          </a:xfrm>
        </p:grpSpPr>
        <p:sp>
          <p:nvSpPr>
            <p:cNvPr id="4" name="Freeform 6"/>
            <p:cNvSpPr/>
            <p:nvPr/>
          </p:nvSpPr>
          <p:spPr bwMode="auto">
            <a:xfrm>
              <a:off x="6096000" y="5047978"/>
              <a:ext cx="875972" cy="916580"/>
            </a:xfrm>
            <a:custGeom>
              <a:avLst/>
              <a:gdLst>
                <a:gd name="T0" fmla="*/ 453 w 453"/>
                <a:gd name="T1" fmla="*/ 0 h 474"/>
                <a:gd name="T2" fmla="*/ 0 w 453"/>
                <a:gd name="T3" fmla="*/ 197 h 474"/>
                <a:gd name="T4" fmla="*/ 0 w 453"/>
                <a:gd name="T5" fmla="*/ 474 h 474"/>
                <a:gd name="T6" fmla="*/ 453 w 453"/>
                <a:gd name="T7" fmla="*/ 277 h 474"/>
                <a:gd name="T8" fmla="*/ 453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453" y="0"/>
                  </a:moveTo>
                  <a:lnTo>
                    <a:pt x="0" y="197"/>
                  </a:lnTo>
                  <a:lnTo>
                    <a:pt x="0" y="474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5220029" y="5047978"/>
              <a:ext cx="875972" cy="91658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7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7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5220029" y="5047978"/>
              <a:ext cx="875972" cy="91658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7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7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5220029" y="4672837"/>
              <a:ext cx="1751943" cy="756081"/>
            </a:xfrm>
            <a:custGeom>
              <a:avLst/>
              <a:gdLst>
                <a:gd name="T0" fmla="*/ 453 w 906"/>
                <a:gd name="T1" fmla="*/ 0 h 391"/>
                <a:gd name="T2" fmla="*/ 0 w 906"/>
                <a:gd name="T3" fmla="*/ 194 h 391"/>
                <a:gd name="T4" fmla="*/ 453 w 906"/>
                <a:gd name="T5" fmla="*/ 391 h 391"/>
                <a:gd name="T6" fmla="*/ 906 w 906"/>
                <a:gd name="T7" fmla="*/ 194 h 391"/>
                <a:gd name="T8" fmla="*/ 453 w 906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391">
                  <a:moveTo>
                    <a:pt x="453" y="0"/>
                  </a:moveTo>
                  <a:lnTo>
                    <a:pt x="0" y="194"/>
                  </a:lnTo>
                  <a:lnTo>
                    <a:pt x="453" y="391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6096000" y="3986370"/>
              <a:ext cx="875972" cy="914646"/>
            </a:xfrm>
            <a:custGeom>
              <a:avLst/>
              <a:gdLst>
                <a:gd name="T0" fmla="*/ 453 w 453"/>
                <a:gd name="T1" fmla="*/ 0 h 473"/>
                <a:gd name="T2" fmla="*/ 0 w 453"/>
                <a:gd name="T3" fmla="*/ 194 h 473"/>
                <a:gd name="T4" fmla="*/ 0 w 453"/>
                <a:gd name="T5" fmla="*/ 473 h 473"/>
                <a:gd name="T6" fmla="*/ 453 w 453"/>
                <a:gd name="T7" fmla="*/ 277 h 473"/>
                <a:gd name="T8" fmla="*/ 453 w 45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3">
                  <a:moveTo>
                    <a:pt x="453" y="0"/>
                  </a:moveTo>
                  <a:lnTo>
                    <a:pt x="0" y="194"/>
                  </a:lnTo>
                  <a:lnTo>
                    <a:pt x="0" y="473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5220029" y="3986370"/>
              <a:ext cx="875972" cy="914646"/>
            </a:xfrm>
            <a:custGeom>
              <a:avLst/>
              <a:gdLst>
                <a:gd name="T0" fmla="*/ 0 w 453"/>
                <a:gd name="T1" fmla="*/ 0 h 473"/>
                <a:gd name="T2" fmla="*/ 453 w 453"/>
                <a:gd name="T3" fmla="*/ 194 h 473"/>
                <a:gd name="T4" fmla="*/ 453 w 453"/>
                <a:gd name="T5" fmla="*/ 473 h 473"/>
                <a:gd name="T6" fmla="*/ 0 w 453"/>
                <a:gd name="T7" fmla="*/ 277 h 473"/>
                <a:gd name="T8" fmla="*/ 0 w 45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3">
                  <a:moveTo>
                    <a:pt x="0" y="0"/>
                  </a:moveTo>
                  <a:lnTo>
                    <a:pt x="453" y="194"/>
                  </a:lnTo>
                  <a:lnTo>
                    <a:pt x="453" y="473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5220029" y="3611230"/>
              <a:ext cx="1751943" cy="750280"/>
            </a:xfrm>
            <a:custGeom>
              <a:avLst/>
              <a:gdLst>
                <a:gd name="T0" fmla="*/ 453 w 906"/>
                <a:gd name="T1" fmla="*/ 0 h 388"/>
                <a:gd name="T2" fmla="*/ 0 w 906"/>
                <a:gd name="T3" fmla="*/ 194 h 388"/>
                <a:gd name="T4" fmla="*/ 453 w 906"/>
                <a:gd name="T5" fmla="*/ 388 h 388"/>
                <a:gd name="T6" fmla="*/ 906 w 906"/>
                <a:gd name="T7" fmla="*/ 194 h 388"/>
                <a:gd name="T8" fmla="*/ 453 w 906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388">
                  <a:moveTo>
                    <a:pt x="453" y="0"/>
                  </a:moveTo>
                  <a:lnTo>
                    <a:pt x="0" y="194"/>
                  </a:lnTo>
                  <a:lnTo>
                    <a:pt x="453" y="388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6096000" y="2922828"/>
              <a:ext cx="875972" cy="916580"/>
            </a:xfrm>
            <a:custGeom>
              <a:avLst/>
              <a:gdLst>
                <a:gd name="T0" fmla="*/ 453 w 453"/>
                <a:gd name="T1" fmla="*/ 0 h 474"/>
                <a:gd name="T2" fmla="*/ 0 w 453"/>
                <a:gd name="T3" fmla="*/ 194 h 474"/>
                <a:gd name="T4" fmla="*/ 0 w 453"/>
                <a:gd name="T5" fmla="*/ 474 h 474"/>
                <a:gd name="T6" fmla="*/ 453 w 453"/>
                <a:gd name="T7" fmla="*/ 277 h 474"/>
                <a:gd name="T8" fmla="*/ 453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453" y="0"/>
                  </a:moveTo>
                  <a:lnTo>
                    <a:pt x="0" y="194"/>
                  </a:lnTo>
                  <a:lnTo>
                    <a:pt x="0" y="474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5220029" y="2922828"/>
              <a:ext cx="875972" cy="91658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4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5220029" y="2922828"/>
              <a:ext cx="875972" cy="91658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4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5220029" y="2547688"/>
              <a:ext cx="1751943" cy="750280"/>
            </a:xfrm>
            <a:custGeom>
              <a:avLst/>
              <a:gdLst>
                <a:gd name="T0" fmla="*/ 453 w 906"/>
                <a:gd name="T1" fmla="*/ 0 h 388"/>
                <a:gd name="T2" fmla="*/ 0 w 906"/>
                <a:gd name="T3" fmla="*/ 194 h 388"/>
                <a:gd name="T4" fmla="*/ 453 w 906"/>
                <a:gd name="T5" fmla="*/ 388 h 388"/>
                <a:gd name="T6" fmla="*/ 906 w 906"/>
                <a:gd name="T7" fmla="*/ 194 h 388"/>
                <a:gd name="T8" fmla="*/ 453 w 906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388">
                  <a:moveTo>
                    <a:pt x="453" y="0"/>
                  </a:moveTo>
                  <a:lnTo>
                    <a:pt x="0" y="194"/>
                  </a:lnTo>
                  <a:lnTo>
                    <a:pt x="453" y="388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6096000" y="1861220"/>
              <a:ext cx="875972" cy="916580"/>
            </a:xfrm>
            <a:custGeom>
              <a:avLst/>
              <a:gdLst>
                <a:gd name="T0" fmla="*/ 453 w 453"/>
                <a:gd name="T1" fmla="*/ 0 h 474"/>
                <a:gd name="T2" fmla="*/ 0 w 453"/>
                <a:gd name="T3" fmla="*/ 194 h 474"/>
                <a:gd name="T4" fmla="*/ 0 w 453"/>
                <a:gd name="T5" fmla="*/ 474 h 474"/>
                <a:gd name="T6" fmla="*/ 453 w 453"/>
                <a:gd name="T7" fmla="*/ 277 h 474"/>
                <a:gd name="T8" fmla="*/ 453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453" y="0"/>
                  </a:moveTo>
                  <a:lnTo>
                    <a:pt x="0" y="194"/>
                  </a:lnTo>
                  <a:lnTo>
                    <a:pt x="0" y="474"/>
                  </a:lnTo>
                  <a:lnTo>
                    <a:pt x="453" y="27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9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5220029" y="1861220"/>
              <a:ext cx="875972" cy="91658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4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5220029" y="1861220"/>
              <a:ext cx="875972" cy="916580"/>
            </a:xfrm>
            <a:custGeom>
              <a:avLst/>
              <a:gdLst>
                <a:gd name="T0" fmla="*/ 0 w 453"/>
                <a:gd name="T1" fmla="*/ 0 h 474"/>
                <a:gd name="T2" fmla="*/ 453 w 453"/>
                <a:gd name="T3" fmla="*/ 194 h 474"/>
                <a:gd name="T4" fmla="*/ 453 w 453"/>
                <a:gd name="T5" fmla="*/ 474 h 474"/>
                <a:gd name="T6" fmla="*/ 0 w 453"/>
                <a:gd name="T7" fmla="*/ 277 h 474"/>
                <a:gd name="T8" fmla="*/ 0 w 453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74">
                  <a:moveTo>
                    <a:pt x="0" y="0"/>
                  </a:moveTo>
                  <a:lnTo>
                    <a:pt x="453" y="194"/>
                  </a:lnTo>
                  <a:lnTo>
                    <a:pt x="453" y="474"/>
                  </a:lnTo>
                  <a:lnTo>
                    <a:pt x="0" y="27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20"/>
            <p:cNvSpPr/>
            <p:nvPr/>
          </p:nvSpPr>
          <p:spPr bwMode="auto">
            <a:xfrm>
              <a:off x="5220029" y="1486080"/>
              <a:ext cx="1751943" cy="750280"/>
            </a:xfrm>
            <a:custGeom>
              <a:avLst/>
              <a:gdLst>
                <a:gd name="T0" fmla="*/ 453 w 906"/>
                <a:gd name="T1" fmla="*/ 0 h 388"/>
                <a:gd name="T2" fmla="*/ 0 w 906"/>
                <a:gd name="T3" fmla="*/ 194 h 388"/>
                <a:gd name="T4" fmla="*/ 453 w 906"/>
                <a:gd name="T5" fmla="*/ 388 h 388"/>
                <a:gd name="T6" fmla="*/ 906 w 906"/>
                <a:gd name="T7" fmla="*/ 194 h 388"/>
                <a:gd name="T8" fmla="*/ 453 w 906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6" h="388">
                  <a:moveTo>
                    <a:pt x="453" y="0"/>
                  </a:moveTo>
                  <a:lnTo>
                    <a:pt x="0" y="194"/>
                  </a:lnTo>
                  <a:lnTo>
                    <a:pt x="453" y="388"/>
                  </a:lnTo>
                  <a:lnTo>
                    <a:pt x="906" y="19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5440472" y="5281957"/>
              <a:ext cx="353869" cy="444754"/>
            </a:xfrm>
            <a:custGeom>
              <a:avLst/>
              <a:gdLst>
                <a:gd name="T0" fmla="*/ 25 w 77"/>
                <a:gd name="T1" fmla="*/ 80 h 97"/>
                <a:gd name="T2" fmla="*/ 9 w 77"/>
                <a:gd name="T3" fmla="*/ 46 h 97"/>
                <a:gd name="T4" fmla="*/ 25 w 77"/>
                <a:gd name="T5" fmla="*/ 26 h 97"/>
                <a:gd name="T6" fmla="*/ 41 w 77"/>
                <a:gd name="T7" fmla="*/ 60 h 97"/>
                <a:gd name="T8" fmla="*/ 22 w 77"/>
                <a:gd name="T9" fmla="*/ 9 h 97"/>
                <a:gd name="T10" fmla="*/ 20 w 77"/>
                <a:gd name="T11" fmla="*/ 17 h 97"/>
                <a:gd name="T12" fmla="*/ 11 w 77"/>
                <a:gd name="T13" fmla="*/ 12 h 97"/>
                <a:gd name="T14" fmla="*/ 8 w 77"/>
                <a:gd name="T15" fmla="*/ 26 h 97"/>
                <a:gd name="T16" fmla="*/ 0 w 77"/>
                <a:gd name="T17" fmla="*/ 36 h 97"/>
                <a:gd name="T18" fmla="*/ 5 w 77"/>
                <a:gd name="T19" fmla="*/ 51 h 97"/>
                <a:gd name="T20" fmla="*/ 5 w 77"/>
                <a:gd name="T21" fmla="*/ 70 h 97"/>
                <a:gd name="T22" fmla="*/ 13 w 77"/>
                <a:gd name="T23" fmla="*/ 77 h 97"/>
                <a:gd name="T24" fmla="*/ 21 w 77"/>
                <a:gd name="T25" fmla="*/ 94 h 97"/>
                <a:gd name="T26" fmla="*/ 29 w 77"/>
                <a:gd name="T27" fmla="*/ 89 h 97"/>
                <a:gd name="T28" fmla="*/ 36 w 77"/>
                <a:gd name="T29" fmla="*/ 87 h 97"/>
                <a:gd name="T30" fmla="*/ 45 w 77"/>
                <a:gd name="T31" fmla="*/ 88 h 97"/>
                <a:gd name="T32" fmla="*/ 45 w 77"/>
                <a:gd name="T33" fmla="*/ 69 h 97"/>
                <a:gd name="T34" fmla="*/ 50 w 77"/>
                <a:gd name="T35" fmla="*/ 58 h 97"/>
                <a:gd name="T36" fmla="*/ 42 w 77"/>
                <a:gd name="T37" fmla="*/ 41 h 97"/>
                <a:gd name="T38" fmla="*/ 40 w 77"/>
                <a:gd name="T39" fmla="*/ 25 h 97"/>
                <a:gd name="T40" fmla="*/ 30 w 77"/>
                <a:gd name="T41" fmla="*/ 21 h 97"/>
                <a:gd name="T42" fmla="*/ 22 w 77"/>
                <a:gd name="T43" fmla="*/ 9 h 97"/>
                <a:gd name="T44" fmla="*/ 60 w 77"/>
                <a:gd name="T45" fmla="*/ 48 h 97"/>
                <a:gd name="T46" fmla="*/ 49 w 77"/>
                <a:gd name="T47" fmla="*/ 25 h 97"/>
                <a:gd name="T48" fmla="*/ 60 w 77"/>
                <a:gd name="T49" fmla="*/ 12 h 97"/>
                <a:gd name="T50" fmla="*/ 70 w 77"/>
                <a:gd name="T51" fmla="*/ 35 h 97"/>
                <a:gd name="T52" fmla="*/ 58 w 77"/>
                <a:gd name="T53" fmla="*/ 0 h 97"/>
                <a:gd name="T54" fmla="*/ 57 w 77"/>
                <a:gd name="T55" fmla="*/ 5 h 97"/>
                <a:gd name="T56" fmla="*/ 50 w 77"/>
                <a:gd name="T57" fmla="*/ 2 h 97"/>
                <a:gd name="T58" fmla="*/ 48 w 77"/>
                <a:gd name="T59" fmla="*/ 11 h 97"/>
                <a:gd name="T60" fmla="*/ 43 w 77"/>
                <a:gd name="T61" fmla="*/ 18 h 97"/>
                <a:gd name="T62" fmla="*/ 46 w 77"/>
                <a:gd name="T63" fmla="*/ 28 h 97"/>
                <a:gd name="T64" fmla="*/ 46 w 77"/>
                <a:gd name="T65" fmla="*/ 41 h 97"/>
                <a:gd name="T66" fmla="*/ 52 w 77"/>
                <a:gd name="T67" fmla="*/ 46 h 97"/>
                <a:gd name="T68" fmla="*/ 57 w 77"/>
                <a:gd name="T69" fmla="*/ 57 h 97"/>
                <a:gd name="T70" fmla="*/ 62 w 77"/>
                <a:gd name="T71" fmla="*/ 55 h 97"/>
                <a:gd name="T72" fmla="*/ 67 w 77"/>
                <a:gd name="T73" fmla="*/ 53 h 97"/>
                <a:gd name="T74" fmla="*/ 73 w 77"/>
                <a:gd name="T75" fmla="*/ 53 h 97"/>
                <a:gd name="T76" fmla="*/ 73 w 77"/>
                <a:gd name="T77" fmla="*/ 41 h 97"/>
                <a:gd name="T78" fmla="*/ 77 w 77"/>
                <a:gd name="T79" fmla="*/ 33 h 97"/>
                <a:gd name="T80" fmla="*/ 72 w 77"/>
                <a:gd name="T81" fmla="*/ 22 h 97"/>
                <a:gd name="T82" fmla="*/ 70 w 77"/>
                <a:gd name="T83" fmla="*/ 11 h 97"/>
                <a:gd name="T84" fmla="*/ 63 w 77"/>
                <a:gd name="T85" fmla="*/ 8 h 97"/>
                <a:gd name="T86" fmla="*/ 58 w 77"/>
                <a:gd name="T8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" h="97">
                  <a:moveTo>
                    <a:pt x="29" y="81"/>
                  </a:moveTo>
                  <a:cubicBezTo>
                    <a:pt x="28" y="81"/>
                    <a:pt x="26" y="81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16" y="76"/>
                    <a:pt x="9" y="61"/>
                    <a:pt x="9" y="46"/>
                  </a:cubicBezTo>
                  <a:cubicBezTo>
                    <a:pt x="10" y="34"/>
                    <a:pt x="15" y="26"/>
                    <a:pt x="22" y="26"/>
                  </a:cubicBezTo>
                  <a:cubicBezTo>
                    <a:pt x="23" y="26"/>
                    <a:pt x="24" y="26"/>
                    <a:pt x="25" y="2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34" y="30"/>
                    <a:pt x="41" y="46"/>
                    <a:pt x="41" y="60"/>
                  </a:cubicBezTo>
                  <a:cubicBezTo>
                    <a:pt x="41" y="73"/>
                    <a:pt x="36" y="81"/>
                    <a:pt x="29" y="81"/>
                  </a:cubicBezTo>
                  <a:moveTo>
                    <a:pt x="22" y="9"/>
                  </a:moveTo>
                  <a:cubicBezTo>
                    <a:pt x="22" y="17"/>
                    <a:pt x="22" y="17"/>
                    <a:pt x="22" y="17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18" y="17"/>
                    <a:pt x="16" y="18"/>
                    <a:pt x="14" y="19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9"/>
                    <a:pt x="6" y="33"/>
                    <a:pt x="5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6"/>
                    <a:pt x="6" y="61"/>
                    <a:pt x="8" y="65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6" y="81"/>
                    <a:pt x="18" y="84"/>
                    <a:pt x="21" y="86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90"/>
                    <a:pt x="30" y="90"/>
                    <a:pt x="30" y="90"/>
                  </a:cubicBezTo>
                  <a:cubicBezTo>
                    <a:pt x="32" y="90"/>
                    <a:pt x="34" y="89"/>
                    <a:pt x="36" y="87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4" y="77"/>
                    <a:pt x="45" y="73"/>
                    <a:pt x="45" y="69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1"/>
                    <a:pt x="44" y="46"/>
                    <a:pt x="42" y="41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5" y="26"/>
                    <a:pt x="32" y="23"/>
                    <a:pt x="30" y="2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62" y="49"/>
                  </a:moveTo>
                  <a:cubicBezTo>
                    <a:pt x="61" y="49"/>
                    <a:pt x="61" y="49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4" y="46"/>
                    <a:pt x="49" y="35"/>
                    <a:pt x="49" y="25"/>
                  </a:cubicBezTo>
                  <a:cubicBezTo>
                    <a:pt x="49" y="17"/>
                    <a:pt x="53" y="11"/>
                    <a:pt x="57" y="11"/>
                  </a:cubicBezTo>
                  <a:cubicBezTo>
                    <a:pt x="58" y="11"/>
                    <a:pt x="59" y="11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6" y="14"/>
                    <a:pt x="71" y="25"/>
                    <a:pt x="70" y="35"/>
                  </a:cubicBezTo>
                  <a:cubicBezTo>
                    <a:pt x="70" y="43"/>
                    <a:pt x="67" y="49"/>
                    <a:pt x="62" y="49"/>
                  </a:cubicBezTo>
                  <a:moveTo>
                    <a:pt x="58" y="0"/>
                  </a:moveTo>
                  <a:cubicBezTo>
                    <a:pt x="57" y="5"/>
                    <a:pt x="57" y="5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5" y="5"/>
                    <a:pt x="54" y="6"/>
                    <a:pt x="52" y="7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4"/>
                    <a:pt x="47" y="16"/>
                    <a:pt x="46" y="19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32"/>
                    <a:pt x="47" y="35"/>
                    <a:pt x="48" y="3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3" y="49"/>
                    <a:pt x="55" y="51"/>
                    <a:pt x="57" y="52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63" y="55"/>
                    <a:pt x="63" y="55"/>
                  </a:cubicBezTo>
                  <a:cubicBezTo>
                    <a:pt x="65" y="55"/>
                    <a:pt x="66" y="54"/>
                    <a:pt x="67" y="5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2" y="46"/>
                    <a:pt x="73" y="44"/>
                    <a:pt x="73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3" y="28"/>
                    <a:pt x="73" y="25"/>
                    <a:pt x="72" y="22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1"/>
                    <a:pt x="65" y="9"/>
                    <a:pt x="63" y="8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42"/>
            <p:cNvSpPr>
              <a:spLocks noEditPoints="1"/>
            </p:cNvSpPr>
            <p:nvPr/>
          </p:nvSpPr>
          <p:spPr bwMode="auto">
            <a:xfrm>
              <a:off x="5523622" y="3106531"/>
              <a:ext cx="261051" cy="535638"/>
            </a:xfrm>
            <a:custGeom>
              <a:avLst/>
              <a:gdLst>
                <a:gd name="T0" fmla="*/ 42 w 57"/>
                <a:gd name="T1" fmla="*/ 64 h 117"/>
                <a:gd name="T2" fmla="*/ 43 w 57"/>
                <a:gd name="T3" fmla="*/ 68 h 117"/>
                <a:gd name="T4" fmla="*/ 42 w 57"/>
                <a:gd name="T5" fmla="*/ 71 h 117"/>
                <a:gd name="T6" fmla="*/ 33 w 57"/>
                <a:gd name="T7" fmla="*/ 83 h 117"/>
                <a:gd name="T8" fmla="*/ 32 w 57"/>
                <a:gd name="T9" fmla="*/ 85 h 117"/>
                <a:gd name="T10" fmla="*/ 30 w 57"/>
                <a:gd name="T11" fmla="*/ 83 h 117"/>
                <a:gd name="T12" fmla="*/ 28 w 57"/>
                <a:gd name="T13" fmla="*/ 81 h 117"/>
                <a:gd name="T14" fmla="*/ 29 w 57"/>
                <a:gd name="T15" fmla="*/ 92 h 117"/>
                <a:gd name="T16" fmla="*/ 30 w 57"/>
                <a:gd name="T17" fmla="*/ 92 h 117"/>
                <a:gd name="T18" fmla="*/ 32 w 57"/>
                <a:gd name="T19" fmla="*/ 91 h 117"/>
                <a:gd name="T20" fmla="*/ 33 w 57"/>
                <a:gd name="T21" fmla="*/ 94 h 117"/>
                <a:gd name="T22" fmla="*/ 51 w 57"/>
                <a:gd name="T23" fmla="*/ 117 h 117"/>
                <a:gd name="T24" fmla="*/ 57 w 57"/>
                <a:gd name="T25" fmla="*/ 109 h 117"/>
                <a:gd name="T26" fmla="*/ 48 w 57"/>
                <a:gd name="T27" fmla="*/ 74 h 117"/>
                <a:gd name="T28" fmla="*/ 48 w 57"/>
                <a:gd name="T29" fmla="*/ 70 h 117"/>
                <a:gd name="T30" fmla="*/ 45 w 57"/>
                <a:gd name="T31" fmla="*/ 60 h 117"/>
                <a:gd name="T32" fmla="*/ 11 w 57"/>
                <a:gd name="T33" fmla="*/ 46 h 117"/>
                <a:gd name="T34" fmla="*/ 9 w 57"/>
                <a:gd name="T35" fmla="*/ 54 h 117"/>
                <a:gd name="T36" fmla="*/ 9 w 57"/>
                <a:gd name="T37" fmla="*/ 58 h 117"/>
                <a:gd name="T38" fmla="*/ 0 w 57"/>
                <a:gd name="T39" fmla="*/ 54 h 117"/>
                <a:gd name="T40" fmla="*/ 0 w 57"/>
                <a:gd name="T41" fmla="*/ 70 h 117"/>
                <a:gd name="T42" fmla="*/ 1 w 57"/>
                <a:gd name="T43" fmla="*/ 70 h 117"/>
                <a:gd name="T44" fmla="*/ 3 w 57"/>
                <a:gd name="T45" fmla="*/ 69 h 117"/>
                <a:gd name="T46" fmla="*/ 8 w 57"/>
                <a:gd name="T47" fmla="*/ 78 h 117"/>
                <a:gd name="T48" fmla="*/ 4 w 57"/>
                <a:gd name="T49" fmla="*/ 84 h 117"/>
                <a:gd name="T50" fmla="*/ 1 w 57"/>
                <a:gd name="T51" fmla="*/ 80 h 117"/>
                <a:gd name="T52" fmla="*/ 0 w 57"/>
                <a:gd name="T53" fmla="*/ 80 h 117"/>
                <a:gd name="T54" fmla="*/ 0 w 57"/>
                <a:gd name="T55" fmla="*/ 85 h 117"/>
                <a:gd name="T56" fmla="*/ 24 w 57"/>
                <a:gd name="T57" fmla="*/ 106 h 117"/>
                <a:gd name="T58" fmla="*/ 24 w 57"/>
                <a:gd name="T59" fmla="*/ 89 h 117"/>
                <a:gd name="T60" fmla="*/ 23 w 57"/>
                <a:gd name="T61" fmla="*/ 89 h 117"/>
                <a:gd name="T62" fmla="*/ 21 w 57"/>
                <a:gd name="T63" fmla="*/ 90 h 117"/>
                <a:gd name="T64" fmla="*/ 16 w 57"/>
                <a:gd name="T65" fmla="*/ 81 h 117"/>
                <a:gd name="T66" fmla="*/ 20 w 57"/>
                <a:gd name="T67" fmla="*/ 76 h 117"/>
                <a:gd name="T68" fmla="*/ 23 w 57"/>
                <a:gd name="T69" fmla="*/ 79 h 117"/>
                <a:gd name="T70" fmla="*/ 24 w 57"/>
                <a:gd name="T71" fmla="*/ 80 h 117"/>
                <a:gd name="T72" fmla="*/ 24 w 57"/>
                <a:gd name="T73" fmla="*/ 64 h 117"/>
                <a:gd name="T74" fmla="*/ 14 w 57"/>
                <a:gd name="T75" fmla="*/ 57 h 117"/>
                <a:gd name="T76" fmla="*/ 15 w 57"/>
                <a:gd name="T77" fmla="*/ 53 h 117"/>
                <a:gd name="T78" fmla="*/ 11 w 57"/>
                <a:gd name="T79" fmla="*/ 46 h 117"/>
                <a:gd name="T80" fmla="*/ 0 w 57"/>
                <a:gd name="T81" fmla="*/ 8 h 117"/>
                <a:gd name="T82" fmla="*/ 9 w 57"/>
                <a:gd name="T83" fmla="*/ 43 h 117"/>
                <a:gd name="T84" fmla="*/ 9 w 57"/>
                <a:gd name="T85" fmla="*/ 41 h 117"/>
                <a:gd name="T86" fmla="*/ 8 w 57"/>
                <a:gd name="T87" fmla="*/ 35 h 117"/>
                <a:gd name="T88" fmla="*/ 12 w 57"/>
                <a:gd name="T89" fmla="*/ 30 h 117"/>
                <a:gd name="T90" fmla="*/ 15 w 57"/>
                <a:gd name="T91" fmla="*/ 42 h 117"/>
                <a:gd name="T92" fmla="*/ 15 w 57"/>
                <a:gd name="T93" fmla="*/ 45 h 117"/>
                <a:gd name="T94" fmla="*/ 24 w 57"/>
                <a:gd name="T95" fmla="*/ 49 h 117"/>
                <a:gd name="T96" fmla="*/ 24 w 57"/>
                <a:gd name="T97" fmla="*/ 33 h 117"/>
                <a:gd name="T98" fmla="*/ 23 w 57"/>
                <a:gd name="T99" fmla="*/ 33 h 117"/>
                <a:gd name="T100" fmla="*/ 21 w 57"/>
                <a:gd name="T101" fmla="*/ 34 h 117"/>
                <a:gd name="T102" fmla="*/ 16 w 57"/>
                <a:gd name="T103" fmla="*/ 25 h 117"/>
                <a:gd name="T104" fmla="*/ 20 w 57"/>
                <a:gd name="T105" fmla="*/ 20 h 117"/>
                <a:gd name="T106" fmla="*/ 23 w 57"/>
                <a:gd name="T107" fmla="*/ 23 h 117"/>
                <a:gd name="T108" fmla="*/ 24 w 57"/>
                <a:gd name="T109" fmla="*/ 24 h 117"/>
                <a:gd name="T110" fmla="*/ 24 w 57"/>
                <a:gd name="T111" fmla="*/ 7 h 117"/>
                <a:gd name="T112" fmla="*/ 4 w 57"/>
                <a:gd name="T11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117">
                  <a:moveTo>
                    <a:pt x="44" y="59"/>
                  </a:moveTo>
                  <a:cubicBezTo>
                    <a:pt x="43" y="59"/>
                    <a:pt x="42" y="61"/>
                    <a:pt x="42" y="64"/>
                  </a:cubicBezTo>
                  <a:cubicBezTo>
                    <a:pt x="42" y="65"/>
                    <a:pt x="42" y="66"/>
                    <a:pt x="42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3" y="71"/>
                    <a:pt x="43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33" y="84"/>
                    <a:pt x="33" y="85"/>
                    <a:pt x="32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2" y="85"/>
                    <a:pt x="31" y="84"/>
                    <a:pt x="31" y="84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29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6" y="81"/>
                    <a:pt x="25" y="83"/>
                    <a:pt x="25" y="85"/>
                  </a:cubicBezTo>
                  <a:cubicBezTo>
                    <a:pt x="25" y="88"/>
                    <a:pt x="27" y="92"/>
                    <a:pt x="29" y="92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1"/>
                    <a:pt x="31" y="91"/>
                    <a:pt x="32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3" y="92"/>
                    <a:pt x="33" y="93"/>
                    <a:pt x="33" y="94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2" y="117"/>
                    <a:pt x="52" y="117"/>
                    <a:pt x="53" y="117"/>
                  </a:cubicBezTo>
                  <a:cubicBezTo>
                    <a:pt x="55" y="117"/>
                    <a:pt x="57" y="114"/>
                    <a:pt x="57" y="109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7" y="73"/>
                    <a:pt x="46" y="72"/>
                    <a:pt x="47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69"/>
                    <a:pt x="48" y="68"/>
                    <a:pt x="48" y="67"/>
                  </a:cubicBezTo>
                  <a:cubicBezTo>
                    <a:pt x="48" y="64"/>
                    <a:pt x="47" y="60"/>
                    <a:pt x="45" y="60"/>
                  </a:cubicBezTo>
                  <a:cubicBezTo>
                    <a:pt x="45" y="60"/>
                    <a:pt x="45" y="59"/>
                    <a:pt x="44" y="59"/>
                  </a:cubicBezTo>
                  <a:moveTo>
                    <a:pt x="11" y="46"/>
                  </a:moveTo>
                  <a:cubicBezTo>
                    <a:pt x="10" y="46"/>
                    <a:pt x="9" y="48"/>
                    <a:pt x="9" y="50"/>
                  </a:cubicBezTo>
                  <a:cubicBezTo>
                    <a:pt x="9" y="52"/>
                    <a:pt x="9" y="53"/>
                    <a:pt x="9" y="54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10" y="57"/>
                    <a:pt x="10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2" y="70"/>
                    <a:pt x="2" y="69"/>
                    <a:pt x="3" y="69"/>
                  </a:cubicBezTo>
                  <a:cubicBezTo>
                    <a:pt x="3" y="69"/>
                    <a:pt x="4" y="69"/>
                    <a:pt x="4" y="70"/>
                  </a:cubicBezTo>
                  <a:cubicBezTo>
                    <a:pt x="6" y="70"/>
                    <a:pt x="8" y="74"/>
                    <a:pt x="8" y="78"/>
                  </a:cubicBezTo>
                  <a:cubicBezTo>
                    <a:pt x="8" y="82"/>
                    <a:pt x="7" y="84"/>
                    <a:pt x="5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2" y="82"/>
                    <a:pt x="1" y="81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1"/>
                    <a:pt x="2" y="97"/>
                    <a:pt x="6" y="98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1" y="90"/>
                    <a:pt x="21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8" y="89"/>
                    <a:pt x="16" y="85"/>
                    <a:pt x="16" y="81"/>
                  </a:cubicBezTo>
                  <a:cubicBezTo>
                    <a:pt x="16" y="78"/>
                    <a:pt x="17" y="76"/>
                    <a:pt x="19" y="76"/>
                  </a:cubicBezTo>
                  <a:cubicBezTo>
                    <a:pt x="19" y="76"/>
                    <a:pt x="20" y="76"/>
                    <a:pt x="20" y="76"/>
                  </a:cubicBezTo>
                  <a:cubicBezTo>
                    <a:pt x="21" y="76"/>
                    <a:pt x="22" y="77"/>
                    <a:pt x="22" y="78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0"/>
                    <a:pt x="13" y="59"/>
                    <a:pt x="14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5"/>
                    <a:pt x="15" y="54"/>
                    <a:pt x="15" y="53"/>
                  </a:cubicBezTo>
                  <a:cubicBezTo>
                    <a:pt x="15" y="50"/>
                    <a:pt x="14" y="47"/>
                    <a:pt x="12" y="46"/>
                  </a:cubicBezTo>
                  <a:cubicBezTo>
                    <a:pt x="12" y="46"/>
                    <a:pt x="11" y="46"/>
                    <a:pt x="11" y="46"/>
                  </a:cubicBezTo>
                  <a:moveTo>
                    <a:pt x="4" y="0"/>
                  </a:moveTo>
                  <a:cubicBezTo>
                    <a:pt x="2" y="0"/>
                    <a:pt x="0" y="3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1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38"/>
                    <a:pt x="8" y="37"/>
                    <a:pt x="8" y="35"/>
                  </a:cubicBezTo>
                  <a:cubicBezTo>
                    <a:pt x="8" y="32"/>
                    <a:pt x="9" y="30"/>
                    <a:pt x="11" y="30"/>
                  </a:cubicBezTo>
                  <a:cubicBezTo>
                    <a:pt x="11" y="30"/>
                    <a:pt x="12" y="30"/>
                    <a:pt x="12" y="30"/>
                  </a:cubicBezTo>
                  <a:cubicBezTo>
                    <a:pt x="14" y="31"/>
                    <a:pt x="16" y="35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4" y="44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1" y="34"/>
                    <a:pt x="21" y="34"/>
                  </a:cubicBezTo>
                  <a:cubicBezTo>
                    <a:pt x="21" y="34"/>
                    <a:pt x="20" y="34"/>
                    <a:pt x="20" y="34"/>
                  </a:cubicBezTo>
                  <a:cubicBezTo>
                    <a:pt x="18" y="33"/>
                    <a:pt x="16" y="29"/>
                    <a:pt x="16" y="25"/>
                  </a:cubicBezTo>
                  <a:cubicBezTo>
                    <a:pt x="16" y="22"/>
                    <a:pt x="17" y="19"/>
                    <a:pt x="19" y="19"/>
                  </a:cubicBezTo>
                  <a:cubicBezTo>
                    <a:pt x="19" y="19"/>
                    <a:pt x="20" y="19"/>
                    <a:pt x="20" y="20"/>
                  </a:cubicBezTo>
                  <a:cubicBezTo>
                    <a:pt x="21" y="20"/>
                    <a:pt x="22" y="21"/>
                    <a:pt x="22" y="2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3"/>
            <p:cNvSpPr>
              <a:spLocks noEditPoints="1"/>
            </p:cNvSpPr>
            <p:nvPr/>
          </p:nvSpPr>
          <p:spPr bwMode="auto">
            <a:xfrm>
              <a:off x="5500417" y="4191343"/>
              <a:ext cx="320996" cy="485362"/>
            </a:xfrm>
            <a:custGeom>
              <a:avLst/>
              <a:gdLst>
                <a:gd name="T0" fmla="*/ 63 w 70"/>
                <a:gd name="T1" fmla="*/ 23 h 106"/>
                <a:gd name="T2" fmla="*/ 51 w 70"/>
                <a:gd name="T3" fmla="*/ 38 h 106"/>
                <a:gd name="T4" fmla="*/ 42 w 70"/>
                <a:gd name="T5" fmla="*/ 25 h 106"/>
                <a:gd name="T6" fmla="*/ 42 w 70"/>
                <a:gd name="T7" fmla="*/ 24 h 106"/>
                <a:gd name="T8" fmla="*/ 41 w 70"/>
                <a:gd name="T9" fmla="*/ 25 h 106"/>
                <a:gd name="T10" fmla="*/ 33 w 70"/>
                <a:gd name="T11" fmla="*/ 35 h 106"/>
                <a:gd name="T12" fmla="*/ 34 w 70"/>
                <a:gd name="T13" fmla="*/ 37 h 106"/>
                <a:gd name="T14" fmla="*/ 42 w 70"/>
                <a:gd name="T15" fmla="*/ 28 h 106"/>
                <a:gd name="T16" fmla="*/ 51 w 70"/>
                <a:gd name="T17" fmla="*/ 40 h 106"/>
                <a:gd name="T18" fmla="*/ 51 w 70"/>
                <a:gd name="T19" fmla="*/ 41 h 106"/>
                <a:gd name="T20" fmla="*/ 52 w 70"/>
                <a:gd name="T21" fmla="*/ 41 h 106"/>
                <a:gd name="T22" fmla="*/ 64 w 70"/>
                <a:gd name="T23" fmla="*/ 26 h 106"/>
                <a:gd name="T24" fmla="*/ 63 w 70"/>
                <a:gd name="T25" fmla="*/ 23 h 106"/>
                <a:gd name="T26" fmla="*/ 18 w 70"/>
                <a:gd name="T27" fmla="*/ 13 h 106"/>
                <a:gd name="T28" fmla="*/ 8 w 70"/>
                <a:gd name="T29" fmla="*/ 26 h 106"/>
                <a:gd name="T30" fmla="*/ 13 w 70"/>
                <a:gd name="T31" fmla="*/ 43 h 106"/>
                <a:gd name="T32" fmla="*/ 5 w 70"/>
                <a:gd name="T33" fmla="*/ 52 h 106"/>
                <a:gd name="T34" fmla="*/ 29 w 70"/>
                <a:gd name="T35" fmla="*/ 62 h 106"/>
                <a:gd name="T36" fmla="*/ 29 w 70"/>
                <a:gd name="T37" fmla="*/ 98 h 106"/>
                <a:gd name="T38" fmla="*/ 47 w 70"/>
                <a:gd name="T39" fmla="*/ 78 h 106"/>
                <a:gd name="T40" fmla="*/ 47 w 70"/>
                <a:gd name="T41" fmla="*/ 68 h 106"/>
                <a:gd name="T42" fmla="*/ 44 w 70"/>
                <a:gd name="T43" fmla="*/ 66 h 106"/>
                <a:gd name="T44" fmla="*/ 41 w 70"/>
                <a:gd name="T45" fmla="*/ 67 h 106"/>
                <a:gd name="T46" fmla="*/ 33 w 70"/>
                <a:gd name="T47" fmla="*/ 73 h 106"/>
                <a:gd name="T48" fmla="*/ 24 w 70"/>
                <a:gd name="T49" fmla="*/ 48 h 106"/>
                <a:gd name="T50" fmla="*/ 29 w 70"/>
                <a:gd name="T51" fmla="*/ 35 h 106"/>
                <a:gd name="T52" fmla="*/ 18 w 70"/>
                <a:gd name="T53" fmla="*/ 13 h 106"/>
                <a:gd name="T54" fmla="*/ 28 w 70"/>
                <a:gd name="T55" fmla="*/ 64 h 106"/>
                <a:gd name="T56" fmla="*/ 0 w 70"/>
                <a:gd name="T57" fmla="*/ 52 h 106"/>
                <a:gd name="T58" fmla="*/ 0 w 70"/>
                <a:gd name="T59" fmla="*/ 94 h 106"/>
                <a:gd name="T60" fmla="*/ 3 w 70"/>
                <a:gd name="T61" fmla="*/ 96 h 106"/>
                <a:gd name="T62" fmla="*/ 3 w 70"/>
                <a:gd name="T63" fmla="*/ 59 h 106"/>
                <a:gd name="T64" fmla="*/ 25 w 70"/>
                <a:gd name="T65" fmla="*/ 68 h 106"/>
                <a:gd name="T66" fmla="*/ 25 w 70"/>
                <a:gd name="T67" fmla="*/ 105 h 106"/>
                <a:gd name="T68" fmla="*/ 28 w 70"/>
                <a:gd name="T69" fmla="*/ 106 h 106"/>
                <a:gd name="T70" fmla="*/ 28 w 70"/>
                <a:gd name="T71" fmla="*/ 64 h 106"/>
                <a:gd name="T72" fmla="*/ 70 w 70"/>
                <a:gd name="T73" fmla="*/ 17 h 106"/>
                <a:gd name="T74" fmla="*/ 27 w 70"/>
                <a:gd name="T75" fmla="*/ 0 h 106"/>
                <a:gd name="T76" fmla="*/ 27 w 70"/>
                <a:gd name="T77" fmla="*/ 16 h 106"/>
                <a:gd name="T78" fmla="*/ 30 w 70"/>
                <a:gd name="T79" fmla="*/ 23 h 106"/>
                <a:gd name="T80" fmla="*/ 30 w 70"/>
                <a:gd name="T81" fmla="*/ 6 h 106"/>
                <a:gd name="T82" fmla="*/ 67 w 70"/>
                <a:gd name="T83" fmla="*/ 21 h 106"/>
                <a:gd name="T84" fmla="*/ 67 w 70"/>
                <a:gd name="T85" fmla="*/ 53 h 106"/>
                <a:gd name="T86" fmla="*/ 32 w 70"/>
                <a:gd name="T87" fmla="*/ 39 h 106"/>
                <a:gd name="T88" fmla="*/ 31 w 70"/>
                <a:gd name="T89" fmla="*/ 44 h 106"/>
                <a:gd name="T90" fmla="*/ 47 w 70"/>
                <a:gd name="T91" fmla="*/ 50 h 106"/>
                <a:gd name="T92" fmla="*/ 47 w 70"/>
                <a:gd name="T93" fmla="*/ 54 h 106"/>
                <a:gd name="T94" fmla="*/ 43 w 70"/>
                <a:gd name="T95" fmla="*/ 52 h 106"/>
                <a:gd name="T96" fmla="*/ 43 w 70"/>
                <a:gd name="T97" fmla="*/ 57 h 106"/>
                <a:gd name="T98" fmla="*/ 55 w 70"/>
                <a:gd name="T99" fmla="*/ 63 h 106"/>
                <a:gd name="T100" fmla="*/ 55 w 70"/>
                <a:gd name="T101" fmla="*/ 57 h 106"/>
                <a:gd name="T102" fmla="*/ 50 w 70"/>
                <a:gd name="T103" fmla="*/ 55 h 106"/>
                <a:gd name="T104" fmla="*/ 50 w 70"/>
                <a:gd name="T105" fmla="*/ 52 h 106"/>
                <a:gd name="T106" fmla="*/ 70 w 70"/>
                <a:gd name="T107" fmla="*/ 60 h 106"/>
                <a:gd name="T108" fmla="*/ 70 w 70"/>
                <a:gd name="T109" fmla="*/ 1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0" h="106">
                  <a:moveTo>
                    <a:pt x="63" y="23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64" y="26"/>
                    <a:pt x="64" y="26"/>
                    <a:pt x="64" y="26"/>
                  </a:cubicBezTo>
                  <a:lnTo>
                    <a:pt x="63" y="23"/>
                  </a:lnTo>
                  <a:close/>
                  <a:moveTo>
                    <a:pt x="18" y="13"/>
                  </a:moveTo>
                  <a:cubicBezTo>
                    <a:pt x="13" y="10"/>
                    <a:pt x="8" y="16"/>
                    <a:pt x="8" y="26"/>
                  </a:cubicBezTo>
                  <a:cubicBezTo>
                    <a:pt x="8" y="33"/>
                    <a:pt x="10" y="39"/>
                    <a:pt x="13" y="43"/>
                  </a:cubicBezTo>
                  <a:cubicBezTo>
                    <a:pt x="10" y="45"/>
                    <a:pt x="7" y="48"/>
                    <a:pt x="5" y="52"/>
                  </a:cubicBezTo>
                  <a:cubicBezTo>
                    <a:pt x="29" y="62"/>
                    <a:pt x="29" y="62"/>
                    <a:pt x="29" y="62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9" y="76"/>
                    <a:pt x="48" y="72"/>
                    <a:pt x="47" y="68"/>
                  </a:cubicBezTo>
                  <a:cubicBezTo>
                    <a:pt x="46" y="67"/>
                    <a:pt x="45" y="66"/>
                    <a:pt x="44" y="66"/>
                  </a:cubicBezTo>
                  <a:cubicBezTo>
                    <a:pt x="43" y="65"/>
                    <a:pt x="42" y="65"/>
                    <a:pt x="41" y="67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2" y="65"/>
                    <a:pt x="29" y="56"/>
                    <a:pt x="24" y="48"/>
                  </a:cubicBezTo>
                  <a:cubicBezTo>
                    <a:pt x="27" y="46"/>
                    <a:pt x="29" y="41"/>
                    <a:pt x="29" y="35"/>
                  </a:cubicBezTo>
                  <a:cubicBezTo>
                    <a:pt x="29" y="25"/>
                    <a:pt x="24" y="15"/>
                    <a:pt x="18" y="13"/>
                  </a:cubicBezTo>
                  <a:close/>
                  <a:moveTo>
                    <a:pt x="28" y="64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8" y="106"/>
                    <a:pt x="28" y="106"/>
                    <a:pt x="28" y="106"/>
                  </a:cubicBezTo>
                  <a:lnTo>
                    <a:pt x="28" y="64"/>
                  </a:lnTo>
                  <a:close/>
                  <a:moveTo>
                    <a:pt x="70" y="17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8"/>
                    <a:pt x="29" y="21"/>
                    <a:pt x="30" y="2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2"/>
                    <a:pt x="31" y="44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70" y="60"/>
                    <a:pt x="70" y="60"/>
                    <a:pt x="70" y="60"/>
                  </a:cubicBezTo>
                  <a:lnTo>
                    <a:pt x="70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>
              <a:spLocks noEditPoints="1"/>
            </p:cNvSpPr>
            <p:nvPr/>
          </p:nvSpPr>
          <p:spPr bwMode="auto">
            <a:xfrm>
              <a:off x="5463677" y="2085531"/>
              <a:ext cx="421549" cy="471826"/>
            </a:xfrm>
            <a:custGeom>
              <a:avLst/>
              <a:gdLst>
                <a:gd name="T0" fmla="*/ 62 w 92"/>
                <a:gd name="T1" fmla="*/ 36 h 103"/>
                <a:gd name="T2" fmla="*/ 52 w 92"/>
                <a:gd name="T3" fmla="*/ 48 h 103"/>
                <a:gd name="T4" fmla="*/ 50 w 92"/>
                <a:gd name="T5" fmla="*/ 51 h 103"/>
                <a:gd name="T6" fmla="*/ 62 w 92"/>
                <a:gd name="T7" fmla="*/ 77 h 103"/>
                <a:gd name="T8" fmla="*/ 66 w 92"/>
                <a:gd name="T9" fmla="*/ 71 h 103"/>
                <a:gd name="T10" fmla="*/ 62 w 92"/>
                <a:gd name="T11" fmla="*/ 62 h 103"/>
                <a:gd name="T12" fmla="*/ 92 w 92"/>
                <a:gd name="T13" fmla="*/ 74 h 103"/>
                <a:gd name="T14" fmla="*/ 92 w 92"/>
                <a:gd name="T15" fmla="*/ 63 h 103"/>
                <a:gd name="T16" fmla="*/ 62 w 92"/>
                <a:gd name="T17" fmla="*/ 51 h 103"/>
                <a:gd name="T18" fmla="*/ 66 w 92"/>
                <a:gd name="T19" fmla="*/ 45 h 103"/>
                <a:gd name="T20" fmla="*/ 62 w 92"/>
                <a:gd name="T21" fmla="*/ 36 h 103"/>
                <a:gd name="T22" fmla="*/ 35 w 92"/>
                <a:gd name="T23" fmla="*/ 0 h 103"/>
                <a:gd name="T24" fmla="*/ 22 w 92"/>
                <a:gd name="T25" fmla="*/ 21 h 103"/>
                <a:gd name="T26" fmla="*/ 22 w 92"/>
                <a:gd name="T27" fmla="*/ 35 h 103"/>
                <a:gd name="T28" fmla="*/ 13 w 92"/>
                <a:gd name="T29" fmla="*/ 31 h 103"/>
                <a:gd name="T30" fmla="*/ 17 w 92"/>
                <a:gd name="T31" fmla="*/ 25 h 103"/>
                <a:gd name="T32" fmla="*/ 12 w 92"/>
                <a:gd name="T33" fmla="*/ 16 h 103"/>
                <a:gd name="T34" fmla="*/ 3 w 92"/>
                <a:gd name="T35" fmla="*/ 28 h 103"/>
                <a:gd name="T36" fmla="*/ 3 w 92"/>
                <a:gd name="T37" fmla="*/ 28 h 103"/>
                <a:gd name="T38" fmla="*/ 0 w 92"/>
                <a:gd name="T39" fmla="*/ 31 h 103"/>
                <a:gd name="T40" fmla="*/ 12 w 92"/>
                <a:gd name="T41" fmla="*/ 56 h 103"/>
                <a:gd name="T42" fmla="*/ 17 w 92"/>
                <a:gd name="T43" fmla="*/ 51 h 103"/>
                <a:gd name="T44" fmla="*/ 13 w 92"/>
                <a:gd name="T45" fmla="*/ 42 h 103"/>
                <a:gd name="T46" fmla="*/ 22 w 92"/>
                <a:gd name="T47" fmla="*/ 46 h 103"/>
                <a:gd name="T48" fmla="*/ 22 w 92"/>
                <a:gd name="T49" fmla="*/ 59 h 103"/>
                <a:gd name="T50" fmla="*/ 38 w 92"/>
                <a:gd name="T51" fmla="*/ 93 h 103"/>
                <a:gd name="T52" fmla="*/ 61 w 92"/>
                <a:gd name="T53" fmla="*/ 102 h 103"/>
                <a:gd name="T54" fmla="*/ 65 w 92"/>
                <a:gd name="T55" fmla="*/ 103 h 103"/>
                <a:gd name="T56" fmla="*/ 77 w 92"/>
                <a:gd name="T57" fmla="*/ 82 h 103"/>
                <a:gd name="T58" fmla="*/ 77 w 92"/>
                <a:gd name="T59" fmla="*/ 77 h 103"/>
                <a:gd name="T60" fmla="*/ 71 w 92"/>
                <a:gd name="T61" fmla="*/ 74 h 103"/>
                <a:gd name="T62" fmla="*/ 71 w 92"/>
                <a:gd name="T63" fmla="*/ 79 h 103"/>
                <a:gd name="T64" fmla="*/ 63 w 92"/>
                <a:gd name="T65" fmla="*/ 92 h 103"/>
                <a:gd name="T66" fmla="*/ 61 w 92"/>
                <a:gd name="T67" fmla="*/ 91 h 103"/>
                <a:gd name="T68" fmla="*/ 38 w 92"/>
                <a:gd name="T69" fmla="*/ 82 h 103"/>
                <a:gd name="T70" fmla="*/ 29 w 92"/>
                <a:gd name="T71" fmla="*/ 62 h 103"/>
                <a:gd name="T72" fmla="*/ 29 w 92"/>
                <a:gd name="T73" fmla="*/ 24 h 103"/>
                <a:gd name="T74" fmla="*/ 36 w 92"/>
                <a:gd name="T75" fmla="*/ 11 h 103"/>
                <a:gd name="T76" fmla="*/ 38 w 92"/>
                <a:gd name="T77" fmla="*/ 11 h 103"/>
                <a:gd name="T78" fmla="*/ 61 w 92"/>
                <a:gd name="T79" fmla="*/ 21 h 103"/>
                <a:gd name="T80" fmla="*/ 71 w 92"/>
                <a:gd name="T81" fmla="*/ 41 h 103"/>
                <a:gd name="T82" fmla="*/ 71 w 92"/>
                <a:gd name="T83" fmla="*/ 46 h 103"/>
                <a:gd name="T84" fmla="*/ 77 w 92"/>
                <a:gd name="T85" fmla="*/ 48 h 103"/>
                <a:gd name="T86" fmla="*/ 77 w 92"/>
                <a:gd name="T87" fmla="*/ 44 h 103"/>
                <a:gd name="T88" fmla="*/ 61 w 92"/>
                <a:gd name="T89" fmla="*/ 10 h 103"/>
                <a:gd name="T90" fmla="*/ 38 w 92"/>
                <a:gd name="T91" fmla="*/ 0 h 103"/>
                <a:gd name="T92" fmla="*/ 35 w 92"/>
                <a:gd name="T9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2" h="103">
                  <a:moveTo>
                    <a:pt x="62" y="36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2" y="36"/>
                    <a:pt x="62" y="36"/>
                    <a:pt x="62" y="36"/>
                  </a:cubicBezTo>
                  <a:moveTo>
                    <a:pt x="35" y="0"/>
                  </a:moveTo>
                  <a:cubicBezTo>
                    <a:pt x="28" y="0"/>
                    <a:pt x="22" y="8"/>
                    <a:pt x="22" y="21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74"/>
                    <a:pt x="29" y="89"/>
                    <a:pt x="38" y="93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2" y="103"/>
                    <a:pt x="64" y="103"/>
                    <a:pt x="65" y="103"/>
                  </a:cubicBezTo>
                  <a:cubicBezTo>
                    <a:pt x="72" y="103"/>
                    <a:pt x="77" y="95"/>
                    <a:pt x="77" y="82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71" y="87"/>
                    <a:pt x="68" y="92"/>
                    <a:pt x="63" y="92"/>
                  </a:cubicBezTo>
                  <a:cubicBezTo>
                    <a:pt x="63" y="92"/>
                    <a:pt x="62" y="92"/>
                    <a:pt x="61" y="91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3" y="80"/>
                    <a:pt x="29" y="71"/>
                    <a:pt x="29" y="6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16"/>
                    <a:pt x="32" y="11"/>
                    <a:pt x="36" y="11"/>
                  </a:cubicBezTo>
                  <a:cubicBezTo>
                    <a:pt x="37" y="11"/>
                    <a:pt x="38" y="11"/>
                    <a:pt x="38" y="11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7" y="23"/>
                    <a:pt x="71" y="32"/>
                    <a:pt x="71" y="41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29"/>
                    <a:pt x="70" y="13"/>
                    <a:pt x="61" y="1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0"/>
                    <a:pt x="35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091000" y="3299053"/>
            <a:ext cx="2663895" cy="678613"/>
            <a:chOff x="8614471" y="2697999"/>
            <a:chExt cx="3234236" cy="643462"/>
          </a:xfrm>
        </p:grpSpPr>
        <p:sp>
          <p:nvSpPr>
            <p:cNvPr id="55" name="TextBox 54"/>
            <p:cNvSpPr txBox="1"/>
            <p:nvPr/>
          </p:nvSpPr>
          <p:spPr>
            <a:xfrm>
              <a:off x="9685298" y="2697999"/>
              <a:ext cx="2160852" cy="291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 smtClea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614471" y="2924503"/>
              <a:ext cx="3234236" cy="416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06970" y="4379845"/>
            <a:ext cx="2708512" cy="682939"/>
            <a:chOff x="8614471" y="2693897"/>
            <a:chExt cx="3288406" cy="647564"/>
          </a:xfrm>
        </p:grpSpPr>
        <p:sp>
          <p:nvSpPr>
            <p:cNvPr id="61" name="TextBox 60"/>
            <p:cNvSpPr txBox="1"/>
            <p:nvPr/>
          </p:nvSpPr>
          <p:spPr>
            <a:xfrm>
              <a:off x="9840758" y="2693897"/>
              <a:ext cx="2062119" cy="291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 smtClean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614471" y="2924503"/>
              <a:ext cx="3234235" cy="416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103085" y="5462718"/>
            <a:ext cx="2663895" cy="711513"/>
            <a:chOff x="8614471" y="2666803"/>
            <a:chExt cx="3234237" cy="674658"/>
          </a:xfrm>
        </p:grpSpPr>
        <p:sp>
          <p:nvSpPr>
            <p:cNvPr id="64" name="TextBox 63"/>
            <p:cNvSpPr txBox="1"/>
            <p:nvPr/>
          </p:nvSpPr>
          <p:spPr>
            <a:xfrm>
              <a:off x="9670626" y="2666803"/>
              <a:ext cx="2178082" cy="291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 smtClean="0">
                  <a:solidFill>
                    <a:schemeClr val="accent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614471" y="2924503"/>
              <a:ext cx="3234236" cy="416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088895" y="2207179"/>
            <a:ext cx="2663895" cy="685380"/>
            <a:chOff x="8614471" y="2691584"/>
            <a:chExt cx="3234235" cy="649877"/>
          </a:xfrm>
        </p:grpSpPr>
        <p:sp>
          <p:nvSpPr>
            <p:cNvPr id="67" name="TextBox 66"/>
            <p:cNvSpPr txBox="1"/>
            <p:nvPr/>
          </p:nvSpPr>
          <p:spPr>
            <a:xfrm>
              <a:off x="9774533" y="2691584"/>
              <a:ext cx="2062497" cy="291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 smtClean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614471" y="2924503"/>
              <a:ext cx="3234235" cy="416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请替换文字内容，点击添加相关标题文字，修改文字内容，也可以直接复制你的内容到此。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365479" y="235785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365479" y="2537363"/>
            <a:ext cx="904415" cy="658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85%</a:t>
            </a:r>
            <a:endParaRPr lang="en-GB" sz="28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65479" y="3409590"/>
            <a:ext cx="4320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9702" y="2665635"/>
            <a:ext cx="3211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365479" y="4898954"/>
            <a:ext cx="43201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1790" y="1182264"/>
            <a:ext cx="5950633" cy="3069997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790" y="4318725"/>
            <a:ext cx="5950633" cy="1299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1166" y="1182264"/>
            <a:ext cx="5950633" cy="306999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64973" y="4318722"/>
            <a:ext cx="5956828" cy="130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80" dirty="0"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8775" y="5804796"/>
            <a:ext cx="10801200" cy="620169"/>
          </a:xfrm>
          <a:prstGeom prst="rect">
            <a:avLst/>
          </a:prstGeom>
          <a:noFill/>
        </p:spPr>
        <p:txBody>
          <a:bodyPr wrap="square" rIns="166115" bIns="41528" numCol="1" spcCol="360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5"/>
          <p:cNvSpPr txBox="1"/>
          <p:nvPr/>
        </p:nvSpPr>
        <p:spPr>
          <a:xfrm>
            <a:off x="956767" y="4755237"/>
            <a:ext cx="4896544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956767" y="4434506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7043242" y="4755237"/>
            <a:ext cx="4896544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点击添加相关标题文字，修改文字内容，也可以直接复制你的内容到此。请替换文字内容，点击添加相关标题文字，修改文字内容，也可以直接复制你的内容到此。请替换文字内容，点击添加相关标题文字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7043242" y="4434506"/>
            <a:ext cx="1816205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33030" y="447973"/>
            <a:ext cx="9525719" cy="109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356" y="447973"/>
            <a:ext cx="1387460" cy="109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375612" y="539148"/>
            <a:ext cx="1922321" cy="23083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900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9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75612" y="218609"/>
            <a:ext cx="1620957" cy="338554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请</a:t>
            </a:r>
            <a:r>
              <a:rPr lang="zh-CN" altLang="en-US" sz="1600" dirty="0" smtClea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替换文字内容</a:t>
            </a:r>
            <a:endParaRPr lang="zh-CN" altLang="en-US" sz="1600" dirty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49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49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99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962" t="-2207" r="-5962" b="-22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2992807" y="3060294"/>
            <a:ext cx="4076757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375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</a:t>
            </a:r>
            <a:endParaRPr lang="en-US" sz="3375" dirty="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zh-CN" altLang="en-US" sz="7595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内容介绍</a:t>
            </a:r>
            <a:endParaRPr lang="zh-CN" altLang="en-US" sz="7595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3223639" y="2506360"/>
            <a:ext cx="384592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577202" y="1614088"/>
            <a:ext cx="2710999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23900" dirty="0" smtClean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3900" b="1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6"/>
          <p:cNvSpPr/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7"/>
          <p:cNvSpPr/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23" grpId="0"/>
      <p:bldP spid="5124" grpId="0"/>
      <p:bldP spid="5125" grpId="0" animBg="1"/>
      <p:bldP spid="7" grpId="0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自定义 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EEFB"/>
      </a:accent1>
      <a:accent2>
        <a:srgbClr val="00A7FB"/>
      </a:accent2>
      <a:accent3>
        <a:srgbClr val="006397"/>
      </a:accent3>
      <a:accent4>
        <a:srgbClr val="55EEFB"/>
      </a:accent4>
      <a:accent5>
        <a:srgbClr val="00A7FB"/>
      </a:accent5>
      <a:accent6>
        <a:srgbClr val="006397"/>
      </a:accent6>
      <a:hlink>
        <a:srgbClr val="55EEFB"/>
      </a:hlink>
      <a:folHlink>
        <a:srgbClr val="00A7FB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7528</Words>
  <Application>WPS 演示</Application>
  <PresentationFormat>自定义</PresentationFormat>
  <Paragraphs>482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微软雅黑</vt:lpstr>
      <vt:lpstr>Agency FB</vt:lpstr>
      <vt:lpstr>Gulim</vt:lpstr>
      <vt:lpstr>Roboto</vt:lpstr>
      <vt:lpstr>Arial Unicode MS</vt:lpstr>
      <vt:lpstr>Source Sans Pro Light</vt:lpstr>
      <vt:lpstr>Arial</vt:lpstr>
      <vt:lpstr>Wide Latin</vt:lpstr>
      <vt:lpstr>Segoe Print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bt024.pptx</dc:title>
  <dc:creator/>
  <cp:lastModifiedBy>Administrator</cp:lastModifiedBy>
  <cp:revision>2</cp:revision>
  <dcterms:created xsi:type="dcterms:W3CDTF">2016-09-19T10:15:00Z</dcterms:created>
  <dcterms:modified xsi:type="dcterms:W3CDTF">2017-11-12T07:10:37Z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